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notesSlides/notesSlide25.xml" ContentType="application/vnd.openxmlformats-officedocument.presentationml.notesSlide+xml"/>
  <Override PartName="/ppt/charts/chart5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notesSlides/notesSlide29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99" r:id="rId5"/>
  </p:sldMasterIdLst>
  <p:notesMasterIdLst>
    <p:notesMasterId r:id="rId41"/>
  </p:notesMasterIdLst>
  <p:sldIdLst>
    <p:sldId id="256" r:id="rId6"/>
    <p:sldId id="257" r:id="rId7"/>
    <p:sldId id="291" r:id="rId8"/>
    <p:sldId id="292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7" r:id="rId33"/>
    <p:sldId id="283" r:id="rId34"/>
    <p:sldId id="284" r:id="rId35"/>
    <p:sldId id="285" r:id="rId36"/>
    <p:sldId id="288" r:id="rId37"/>
    <p:sldId id="286" r:id="rId38"/>
    <p:sldId id="289" r:id="rId39"/>
    <p:sldId id="290" r:id="rId40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3" d="100"/>
          <a:sy n="163" d="100"/>
        </p:scale>
        <p:origin x="-143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shi:Desktop:Downloads:cholesky_model_csv:straight_128_4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shi:Desktop:Downloads:cholesky_model_csv:flip_128_4.csv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shi:Desktop:Downloads:cholesky_model_csv:fourflip_128_4.csv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shi:Desktop:Downloads:cholesky_model_csv:tilepick_128_4.csv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shi:Desktop:Downloads:cholesky-flow-control-stats:cholesky_32_noprefetch.csv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shi:Desktop:Downloads:cholesky-flow-control-stats:cholesky_32_static_prefetch_64.csv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shi:Desktop:Downloads:cholesky-flow-control-stats:cholesky_32_dynamic_prefetch_40000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Distribution of Work Created per Node </a:t>
            </a:r>
          </a:p>
          <a:p>
            <a:pPr>
              <a:defRPr/>
            </a:pPr>
            <a:r>
              <a:rPr lang="en-US" sz="1200"/>
              <a:t>[max and min plotted]</a:t>
            </a:r>
          </a:p>
        </c:rich>
      </c:tx>
      <c:layout>
        <c:manualLayout>
          <c:xMode val="edge"/>
          <c:yMode val="edge"/>
          <c:x val="0.153757655293088"/>
          <c:y val="0.0312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9087926509186"/>
          <c:y val="0.233333333333333"/>
          <c:w val="0.750339293525809"/>
          <c:h val="0.59879647856517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straight_128_4.csv!$B$1</c:f>
              <c:strCache>
                <c:ptCount val="1"/>
                <c:pt idx="0">
                  <c:v> minCX</c:v>
                </c:pt>
              </c:strCache>
            </c:strRef>
          </c:tx>
          <c:marker>
            <c:symbol val="none"/>
          </c:marker>
          <c:xVal>
            <c:numRef>
              <c:f>straight_128_4.csv!$A$2:$A$514</c:f>
              <c:numCache>
                <c:formatCode>General</c:formatCode>
                <c:ptCount val="5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  <c:pt idx="181">
                  <c:v>181.0</c:v>
                </c:pt>
                <c:pt idx="182">
                  <c:v>182.0</c:v>
                </c:pt>
                <c:pt idx="183">
                  <c:v>183.0</c:v>
                </c:pt>
                <c:pt idx="184">
                  <c:v>184.0</c:v>
                </c:pt>
                <c:pt idx="185">
                  <c:v>185.0</c:v>
                </c:pt>
                <c:pt idx="186">
                  <c:v>186.0</c:v>
                </c:pt>
                <c:pt idx="187">
                  <c:v>187.0</c:v>
                </c:pt>
                <c:pt idx="188">
                  <c:v>188.0</c:v>
                </c:pt>
                <c:pt idx="189">
                  <c:v>189.0</c:v>
                </c:pt>
                <c:pt idx="190">
                  <c:v>190.0</c:v>
                </c:pt>
                <c:pt idx="191">
                  <c:v>191.0</c:v>
                </c:pt>
                <c:pt idx="192">
                  <c:v>192.0</c:v>
                </c:pt>
                <c:pt idx="193">
                  <c:v>193.0</c:v>
                </c:pt>
                <c:pt idx="194">
                  <c:v>194.0</c:v>
                </c:pt>
                <c:pt idx="195">
                  <c:v>195.0</c:v>
                </c:pt>
                <c:pt idx="196">
                  <c:v>196.0</c:v>
                </c:pt>
                <c:pt idx="197">
                  <c:v>197.0</c:v>
                </c:pt>
                <c:pt idx="198">
                  <c:v>198.0</c:v>
                </c:pt>
                <c:pt idx="199">
                  <c:v>199.0</c:v>
                </c:pt>
                <c:pt idx="200">
                  <c:v>200.0</c:v>
                </c:pt>
                <c:pt idx="201">
                  <c:v>201.0</c:v>
                </c:pt>
                <c:pt idx="202">
                  <c:v>202.0</c:v>
                </c:pt>
                <c:pt idx="203">
                  <c:v>203.0</c:v>
                </c:pt>
                <c:pt idx="204">
                  <c:v>204.0</c:v>
                </c:pt>
                <c:pt idx="205">
                  <c:v>205.0</c:v>
                </c:pt>
                <c:pt idx="206">
                  <c:v>206.0</c:v>
                </c:pt>
                <c:pt idx="207">
                  <c:v>207.0</c:v>
                </c:pt>
                <c:pt idx="208">
                  <c:v>208.0</c:v>
                </c:pt>
                <c:pt idx="209">
                  <c:v>209.0</c:v>
                </c:pt>
                <c:pt idx="210">
                  <c:v>210.0</c:v>
                </c:pt>
                <c:pt idx="211">
                  <c:v>211.0</c:v>
                </c:pt>
                <c:pt idx="212">
                  <c:v>212.0</c:v>
                </c:pt>
                <c:pt idx="213">
                  <c:v>213.0</c:v>
                </c:pt>
                <c:pt idx="214">
                  <c:v>214.0</c:v>
                </c:pt>
                <c:pt idx="215">
                  <c:v>215.0</c:v>
                </c:pt>
                <c:pt idx="216">
                  <c:v>216.0</c:v>
                </c:pt>
                <c:pt idx="217">
                  <c:v>217.0</c:v>
                </c:pt>
                <c:pt idx="218">
                  <c:v>218.0</c:v>
                </c:pt>
                <c:pt idx="219">
                  <c:v>219.0</c:v>
                </c:pt>
                <c:pt idx="220">
                  <c:v>220.0</c:v>
                </c:pt>
                <c:pt idx="221">
                  <c:v>221.0</c:v>
                </c:pt>
                <c:pt idx="222">
                  <c:v>222.0</c:v>
                </c:pt>
                <c:pt idx="223">
                  <c:v>223.0</c:v>
                </c:pt>
                <c:pt idx="224">
                  <c:v>224.0</c:v>
                </c:pt>
                <c:pt idx="225">
                  <c:v>225.0</c:v>
                </c:pt>
                <c:pt idx="226">
                  <c:v>226.0</c:v>
                </c:pt>
                <c:pt idx="227">
                  <c:v>227.0</c:v>
                </c:pt>
                <c:pt idx="228">
                  <c:v>228.0</c:v>
                </c:pt>
                <c:pt idx="229">
                  <c:v>229.0</c:v>
                </c:pt>
                <c:pt idx="230">
                  <c:v>230.0</c:v>
                </c:pt>
                <c:pt idx="231">
                  <c:v>231.0</c:v>
                </c:pt>
                <c:pt idx="232">
                  <c:v>232.0</c:v>
                </c:pt>
                <c:pt idx="233">
                  <c:v>233.0</c:v>
                </c:pt>
                <c:pt idx="234">
                  <c:v>234.0</c:v>
                </c:pt>
                <c:pt idx="235">
                  <c:v>235.0</c:v>
                </c:pt>
                <c:pt idx="236">
                  <c:v>236.0</c:v>
                </c:pt>
                <c:pt idx="237">
                  <c:v>237.0</c:v>
                </c:pt>
                <c:pt idx="238">
                  <c:v>238.0</c:v>
                </c:pt>
                <c:pt idx="239">
                  <c:v>239.0</c:v>
                </c:pt>
                <c:pt idx="240">
                  <c:v>240.0</c:v>
                </c:pt>
                <c:pt idx="241">
                  <c:v>241.0</c:v>
                </c:pt>
                <c:pt idx="242">
                  <c:v>242.0</c:v>
                </c:pt>
                <c:pt idx="243">
                  <c:v>243.0</c:v>
                </c:pt>
                <c:pt idx="244">
                  <c:v>244.0</c:v>
                </c:pt>
                <c:pt idx="245">
                  <c:v>245.0</c:v>
                </c:pt>
                <c:pt idx="246">
                  <c:v>246.0</c:v>
                </c:pt>
                <c:pt idx="247">
                  <c:v>247.0</c:v>
                </c:pt>
                <c:pt idx="248">
                  <c:v>248.0</c:v>
                </c:pt>
                <c:pt idx="249">
                  <c:v>249.0</c:v>
                </c:pt>
                <c:pt idx="250">
                  <c:v>250.0</c:v>
                </c:pt>
                <c:pt idx="251">
                  <c:v>251.0</c:v>
                </c:pt>
                <c:pt idx="252">
                  <c:v>252.0</c:v>
                </c:pt>
                <c:pt idx="253">
                  <c:v>253.0</c:v>
                </c:pt>
                <c:pt idx="254">
                  <c:v>254.0</c:v>
                </c:pt>
                <c:pt idx="255">
                  <c:v>255.0</c:v>
                </c:pt>
                <c:pt idx="256">
                  <c:v>256.0</c:v>
                </c:pt>
                <c:pt idx="257">
                  <c:v>257.0</c:v>
                </c:pt>
                <c:pt idx="258">
                  <c:v>258.0</c:v>
                </c:pt>
                <c:pt idx="259">
                  <c:v>259.0</c:v>
                </c:pt>
                <c:pt idx="260">
                  <c:v>260.0</c:v>
                </c:pt>
                <c:pt idx="261">
                  <c:v>261.0</c:v>
                </c:pt>
                <c:pt idx="262">
                  <c:v>262.0</c:v>
                </c:pt>
                <c:pt idx="263">
                  <c:v>263.0</c:v>
                </c:pt>
                <c:pt idx="264">
                  <c:v>264.0</c:v>
                </c:pt>
                <c:pt idx="265">
                  <c:v>265.0</c:v>
                </c:pt>
                <c:pt idx="266">
                  <c:v>266.0</c:v>
                </c:pt>
                <c:pt idx="267">
                  <c:v>267.0</c:v>
                </c:pt>
                <c:pt idx="268">
                  <c:v>268.0</c:v>
                </c:pt>
                <c:pt idx="269">
                  <c:v>269.0</c:v>
                </c:pt>
                <c:pt idx="270">
                  <c:v>270.0</c:v>
                </c:pt>
                <c:pt idx="271">
                  <c:v>271.0</c:v>
                </c:pt>
                <c:pt idx="272">
                  <c:v>272.0</c:v>
                </c:pt>
                <c:pt idx="273">
                  <c:v>273.0</c:v>
                </c:pt>
                <c:pt idx="274">
                  <c:v>274.0</c:v>
                </c:pt>
                <c:pt idx="275">
                  <c:v>275.0</c:v>
                </c:pt>
                <c:pt idx="276">
                  <c:v>276.0</c:v>
                </c:pt>
                <c:pt idx="277">
                  <c:v>277.0</c:v>
                </c:pt>
                <c:pt idx="278">
                  <c:v>278.0</c:v>
                </c:pt>
                <c:pt idx="279">
                  <c:v>279.0</c:v>
                </c:pt>
                <c:pt idx="280">
                  <c:v>280.0</c:v>
                </c:pt>
                <c:pt idx="281">
                  <c:v>281.0</c:v>
                </c:pt>
                <c:pt idx="282">
                  <c:v>282.0</c:v>
                </c:pt>
                <c:pt idx="283">
                  <c:v>283.0</c:v>
                </c:pt>
                <c:pt idx="284">
                  <c:v>284.0</c:v>
                </c:pt>
                <c:pt idx="285">
                  <c:v>285.0</c:v>
                </c:pt>
                <c:pt idx="286">
                  <c:v>286.0</c:v>
                </c:pt>
                <c:pt idx="287">
                  <c:v>287.0</c:v>
                </c:pt>
                <c:pt idx="288">
                  <c:v>288.0</c:v>
                </c:pt>
                <c:pt idx="289">
                  <c:v>289.0</c:v>
                </c:pt>
                <c:pt idx="290">
                  <c:v>290.0</c:v>
                </c:pt>
                <c:pt idx="291">
                  <c:v>291.0</c:v>
                </c:pt>
                <c:pt idx="292">
                  <c:v>292.0</c:v>
                </c:pt>
                <c:pt idx="293">
                  <c:v>293.0</c:v>
                </c:pt>
                <c:pt idx="294">
                  <c:v>294.0</c:v>
                </c:pt>
                <c:pt idx="295">
                  <c:v>295.0</c:v>
                </c:pt>
                <c:pt idx="296">
                  <c:v>296.0</c:v>
                </c:pt>
                <c:pt idx="297">
                  <c:v>297.0</c:v>
                </c:pt>
                <c:pt idx="298">
                  <c:v>298.0</c:v>
                </c:pt>
                <c:pt idx="299">
                  <c:v>299.0</c:v>
                </c:pt>
                <c:pt idx="300">
                  <c:v>300.0</c:v>
                </c:pt>
                <c:pt idx="301">
                  <c:v>301.0</c:v>
                </c:pt>
                <c:pt idx="302">
                  <c:v>302.0</c:v>
                </c:pt>
                <c:pt idx="303">
                  <c:v>303.0</c:v>
                </c:pt>
                <c:pt idx="304">
                  <c:v>304.0</c:v>
                </c:pt>
                <c:pt idx="305">
                  <c:v>305.0</c:v>
                </c:pt>
                <c:pt idx="306">
                  <c:v>306.0</c:v>
                </c:pt>
                <c:pt idx="307">
                  <c:v>307.0</c:v>
                </c:pt>
                <c:pt idx="308">
                  <c:v>308.0</c:v>
                </c:pt>
                <c:pt idx="309">
                  <c:v>309.0</c:v>
                </c:pt>
                <c:pt idx="310">
                  <c:v>310.0</c:v>
                </c:pt>
                <c:pt idx="311">
                  <c:v>311.0</c:v>
                </c:pt>
                <c:pt idx="312">
                  <c:v>312.0</c:v>
                </c:pt>
                <c:pt idx="313">
                  <c:v>313.0</c:v>
                </c:pt>
                <c:pt idx="314">
                  <c:v>314.0</c:v>
                </c:pt>
                <c:pt idx="315">
                  <c:v>315.0</c:v>
                </c:pt>
                <c:pt idx="316">
                  <c:v>316.0</c:v>
                </c:pt>
                <c:pt idx="317">
                  <c:v>317.0</c:v>
                </c:pt>
                <c:pt idx="318">
                  <c:v>318.0</c:v>
                </c:pt>
                <c:pt idx="319">
                  <c:v>319.0</c:v>
                </c:pt>
                <c:pt idx="320">
                  <c:v>320.0</c:v>
                </c:pt>
                <c:pt idx="321">
                  <c:v>321.0</c:v>
                </c:pt>
                <c:pt idx="322">
                  <c:v>322.0</c:v>
                </c:pt>
                <c:pt idx="323">
                  <c:v>323.0</c:v>
                </c:pt>
                <c:pt idx="324">
                  <c:v>324.0</c:v>
                </c:pt>
                <c:pt idx="325">
                  <c:v>325.0</c:v>
                </c:pt>
                <c:pt idx="326">
                  <c:v>326.0</c:v>
                </c:pt>
                <c:pt idx="327">
                  <c:v>327.0</c:v>
                </c:pt>
                <c:pt idx="328">
                  <c:v>328.0</c:v>
                </c:pt>
                <c:pt idx="329">
                  <c:v>329.0</c:v>
                </c:pt>
                <c:pt idx="330">
                  <c:v>330.0</c:v>
                </c:pt>
                <c:pt idx="331">
                  <c:v>331.0</c:v>
                </c:pt>
                <c:pt idx="332">
                  <c:v>332.0</c:v>
                </c:pt>
                <c:pt idx="333">
                  <c:v>333.0</c:v>
                </c:pt>
                <c:pt idx="334">
                  <c:v>334.0</c:v>
                </c:pt>
                <c:pt idx="335">
                  <c:v>335.0</c:v>
                </c:pt>
                <c:pt idx="336">
                  <c:v>336.0</c:v>
                </c:pt>
                <c:pt idx="337">
                  <c:v>337.0</c:v>
                </c:pt>
                <c:pt idx="338">
                  <c:v>338.0</c:v>
                </c:pt>
                <c:pt idx="339">
                  <c:v>339.0</c:v>
                </c:pt>
                <c:pt idx="340">
                  <c:v>340.0</c:v>
                </c:pt>
                <c:pt idx="341">
                  <c:v>341.0</c:v>
                </c:pt>
                <c:pt idx="342">
                  <c:v>342.0</c:v>
                </c:pt>
                <c:pt idx="343">
                  <c:v>343.0</c:v>
                </c:pt>
                <c:pt idx="344">
                  <c:v>344.0</c:v>
                </c:pt>
                <c:pt idx="345">
                  <c:v>345.0</c:v>
                </c:pt>
                <c:pt idx="346">
                  <c:v>346.0</c:v>
                </c:pt>
                <c:pt idx="347">
                  <c:v>347.0</c:v>
                </c:pt>
                <c:pt idx="348">
                  <c:v>348.0</c:v>
                </c:pt>
                <c:pt idx="349">
                  <c:v>349.0</c:v>
                </c:pt>
                <c:pt idx="350">
                  <c:v>350.0</c:v>
                </c:pt>
                <c:pt idx="351">
                  <c:v>351.0</c:v>
                </c:pt>
                <c:pt idx="352">
                  <c:v>352.0</c:v>
                </c:pt>
                <c:pt idx="353">
                  <c:v>353.0</c:v>
                </c:pt>
                <c:pt idx="354">
                  <c:v>354.0</c:v>
                </c:pt>
                <c:pt idx="355">
                  <c:v>355.0</c:v>
                </c:pt>
                <c:pt idx="356">
                  <c:v>356.0</c:v>
                </c:pt>
                <c:pt idx="357">
                  <c:v>357.0</c:v>
                </c:pt>
                <c:pt idx="358">
                  <c:v>358.0</c:v>
                </c:pt>
                <c:pt idx="359">
                  <c:v>359.0</c:v>
                </c:pt>
                <c:pt idx="360">
                  <c:v>360.0</c:v>
                </c:pt>
                <c:pt idx="361">
                  <c:v>361.0</c:v>
                </c:pt>
                <c:pt idx="362">
                  <c:v>362.0</c:v>
                </c:pt>
                <c:pt idx="363">
                  <c:v>363.0</c:v>
                </c:pt>
                <c:pt idx="364">
                  <c:v>364.0</c:v>
                </c:pt>
                <c:pt idx="365">
                  <c:v>365.0</c:v>
                </c:pt>
                <c:pt idx="366">
                  <c:v>366.0</c:v>
                </c:pt>
                <c:pt idx="367">
                  <c:v>367.0</c:v>
                </c:pt>
                <c:pt idx="368">
                  <c:v>368.0</c:v>
                </c:pt>
                <c:pt idx="369">
                  <c:v>369.0</c:v>
                </c:pt>
                <c:pt idx="370">
                  <c:v>370.0</c:v>
                </c:pt>
                <c:pt idx="371">
                  <c:v>371.0</c:v>
                </c:pt>
                <c:pt idx="372">
                  <c:v>372.0</c:v>
                </c:pt>
                <c:pt idx="373">
                  <c:v>373.0</c:v>
                </c:pt>
                <c:pt idx="374">
                  <c:v>374.0</c:v>
                </c:pt>
                <c:pt idx="375">
                  <c:v>375.0</c:v>
                </c:pt>
                <c:pt idx="376">
                  <c:v>376.0</c:v>
                </c:pt>
                <c:pt idx="377">
                  <c:v>377.0</c:v>
                </c:pt>
                <c:pt idx="378">
                  <c:v>378.0</c:v>
                </c:pt>
                <c:pt idx="379">
                  <c:v>379.0</c:v>
                </c:pt>
                <c:pt idx="380">
                  <c:v>380.0</c:v>
                </c:pt>
                <c:pt idx="381">
                  <c:v>381.0</c:v>
                </c:pt>
                <c:pt idx="382">
                  <c:v>382.0</c:v>
                </c:pt>
                <c:pt idx="383">
                  <c:v>383.0</c:v>
                </c:pt>
                <c:pt idx="384">
                  <c:v>384.0</c:v>
                </c:pt>
                <c:pt idx="385">
                  <c:v>385.0</c:v>
                </c:pt>
                <c:pt idx="386">
                  <c:v>386.0</c:v>
                </c:pt>
                <c:pt idx="387">
                  <c:v>387.0</c:v>
                </c:pt>
                <c:pt idx="388">
                  <c:v>388.0</c:v>
                </c:pt>
                <c:pt idx="389">
                  <c:v>389.0</c:v>
                </c:pt>
                <c:pt idx="390">
                  <c:v>390.0</c:v>
                </c:pt>
                <c:pt idx="391">
                  <c:v>391.0</c:v>
                </c:pt>
                <c:pt idx="392">
                  <c:v>392.0</c:v>
                </c:pt>
                <c:pt idx="393">
                  <c:v>393.0</c:v>
                </c:pt>
                <c:pt idx="394">
                  <c:v>394.0</c:v>
                </c:pt>
                <c:pt idx="395">
                  <c:v>395.0</c:v>
                </c:pt>
                <c:pt idx="396">
                  <c:v>396.0</c:v>
                </c:pt>
                <c:pt idx="397">
                  <c:v>397.0</c:v>
                </c:pt>
                <c:pt idx="398">
                  <c:v>398.0</c:v>
                </c:pt>
                <c:pt idx="399">
                  <c:v>399.0</c:v>
                </c:pt>
                <c:pt idx="400">
                  <c:v>400.0</c:v>
                </c:pt>
                <c:pt idx="401">
                  <c:v>401.0</c:v>
                </c:pt>
                <c:pt idx="402">
                  <c:v>402.0</c:v>
                </c:pt>
                <c:pt idx="403">
                  <c:v>403.0</c:v>
                </c:pt>
                <c:pt idx="404">
                  <c:v>404.0</c:v>
                </c:pt>
                <c:pt idx="405">
                  <c:v>405.0</c:v>
                </c:pt>
                <c:pt idx="406">
                  <c:v>406.0</c:v>
                </c:pt>
                <c:pt idx="407">
                  <c:v>407.0</c:v>
                </c:pt>
                <c:pt idx="408">
                  <c:v>408.0</c:v>
                </c:pt>
                <c:pt idx="409">
                  <c:v>409.0</c:v>
                </c:pt>
                <c:pt idx="410">
                  <c:v>410.0</c:v>
                </c:pt>
                <c:pt idx="411">
                  <c:v>411.0</c:v>
                </c:pt>
                <c:pt idx="412">
                  <c:v>412.0</c:v>
                </c:pt>
                <c:pt idx="413">
                  <c:v>413.0</c:v>
                </c:pt>
                <c:pt idx="414">
                  <c:v>414.0</c:v>
                </c:pt>
                <c:pt idx="415">
                  <c:v>415.0</c:v>
                </c:pt>
                <c:pt idx="416">
                  <c:v>416.0</c:v>
                </c:pt>
                <c:pt idx="417">
                  <c:v>417.0</c:v>
                </c:pt>
                <c:pt idx="418">
                  <c:v>418.0</c:v>
                </c:pt>
                <c:pt idx="419">
                  <c:v>419.0</c:v>
                </c:pt>
                <c:pt idx="420">
                  <c:v>420.0</c:v>
                </c:pt>
                <c:pt idx="421">
                  <c:v>421.0</c:v>
                </c:pt>
                <c:pt idx="422">
                  <c:v>422.0</c:v>
                </c:pt>
                <c:pt idx="423">
                  <c:v>423.0</c:v>
                </c:pt>
                <c:pt idx="424">
                  <c:v>424.0</c:v>
                </c:pt>
                <c:pt idx="425">
                  <c:v>425.0</c:v>
                </c:pt>
                <c:pt idx="426">
                  <c:v>426.0</c:v>
                </c:pt>
                <c:pt idx="427">
                  <c:v>427.0</c:v>
                </c:pt>
                <c:pt idx="428">
                  <c:v>428.0</c:v>
                </c:pt>
                <c:pt idx="429">
                  <c:v>429.0</c:v>
                </c:pt>
                <c:pt idx="430">
                  <c:v>430.0</c:v>
                </c:pt>
                <c:pt idx="431">
                  <c:v>431.0</c:v>
                </c:pt>
                <c:pt idx="432">
                  <c:v>432.0</c:v>
                </c:pt>
                <c:pt idx="433">
                  <c:v>433.0</c:v>
                </c:pt>
                <c:pt idx="434">
                  <c:v>434.0</c:v>
                </c:pt>
                <c:pt idx="435">
                  <c:v>435.0</c:v>
                </c:pt>
                <c:pt idx="436">
                  <c:v>436.0</c:v>
                </c:pt>
                <c:pt idx="437">
                  <c:v>437.0</c:v>
                </c:pt>
                <c:pt idx="438">
                  <c:v>438.0</c:v>
                </c:pt>
                <c:pt idx="439">
                  <c:v>439.0</c:v>
                </c:pt>
                <c:pt idx="440">
                  <c:v>440.0</c:v>
                </c:pt>
                <c:pt idx="441">
                  <c:v>441.0</c:v>
                </c:pt>
                <c:pt idx="442">
                  <c:v>442.0</c:v>
                </c:pt>
                <c:pt idx="443">
                  <c:v>443.0</c:v>
                </c:pt>
                <c:pt idx="444">
                  <c:v>444.0</c:v>
                </c:pt>
                <c:pt idx="445">
                  <c:v>445.0</c:v>
                </c:pt>
                <c:pt idx="446">
                  <c:v>446.0</c:v>
                </c:pt>
                <c:pt idx="447">
                  <c:v>447.0</c:v>
                </c:pt>
                <c:pt idx="448">
                  <c:v>448.0</c:v>
                </c:pt>
                <c:pt idx="449">
                  <c:v>449.0</c:v>
                </c:pt>
                <c:pt idx="450">
                  <c:v>450.0</c:v>
                </c:pt>
                <c:pt idx="451">
                  <c:v>451.0</c:v>
                </c:pt>
                <c:pt idx="452">
                  <c:v>452.0</c:v>
                </c:pt>
                <c:pt idx="453">
                  <c:v>453.0</c:v>
                </c:pt>
                <c:pt idx="454">
                  <c:v>454.0</c:v>
                </c:pt>
                <c:pt idx="455">
                  <c:v>455.0</c:v>
                </c:pt>
                <c:pt idx="456">
                  <c:v>456.0</c:v>
                </c:pt>
                <c:pt idx="457">
                  <c:v>457.0</c:v>
                </c:pt>
                <c:pt idx="458">
                  <c:v>458.0</c:v>
                </c:pt>
                <c:pt idx="459">
                  <c:v>459.0</c:v>
                </c:pt>
                <c:pt idx="460">
                  <c:v>460.0</c:v>
                </c:pt>
                <c:pt idx="461">
                  <c:v>461.0</c:v>
                </c:pt>
                <c:pt idx="462">
                  <c:v>462.0</c:v>
                </c:pt>
                <c:pt idx="463">
                  <c:v>463.0</c:v>
                </c:pt>
                <c:pt idx="464">
                  <c:v>464.0</c:v>
                </c:pt>
                <c:pt idx="465">
                  <c:v>465.0</c:v>
                </c:pt>
                <c:pt idx="466">
                  <c:v>466.0</c:v>
                </c:pt>
                <c:pt idx="467">
                  <c:v>467.0</c:v>
                </c:pt>
                <c:pt idx="468">
                  <c:v>468.0</c:v>
                </c:pt>
                <c:pt idx="469">
                  <c:v>469.0</c:v>
                </c:pt>
                <c:pt idx="470">
                  <c:v>470.0</c:v>
                </c:pt>
                <c:pt idx="471">
                  <c:v>471.0</c:v>
                </c:pt>
                <c:pt idx="472">
                  <c:v>472.0</c:v>
                </c:pt>
                <c:pt idx="473">
                  <c:v>473.0</c:v>
                </c:pt>
                <c:pt idx="474">
                  <c:v>474.0</c:v>
                </c:pt>
                <c:pt idx="475">
                  <c:v>475.0</c:v>
                </c:pt>
                <c:pt idx="476">
                  <c:v>476.0</c:v>
                </c:pt>
                <c:pt idx="477">
                  <c:v>477.0</c:v>
                </c:pt>
                <c:pt idx="478">
                  <c:v>478.0</c:v>
                </c:pt>
                <c:pt idx="479">
                  <c:v>479.0</c:v>
                </c:pt>
                <c:pt idx="480">
                  <c:v>480.0</c:v>
                </c:pt>
                <c:pt idx="481">
                  <c:v>481.0</c:v>
                </c:pt>
                <c:pt idx="482">
                  <c:v>482.0</c:v>
                </c:pt>
                <c:pt idx="483">
                  <c:v>483.0</c:v>
                </c:pt>
                <c:pt idx="484">
                  <c:v>484.0</c:v>
                </c:pt>
                <c:pt idx="485">
                  <c:v>485.0</c:v>
                </c:pt>
                <c:pt idx="486">
                  <c:v>486.0</c:v>
                </c:pt>
                <c:pt idx="487">
                  <c:v>487.0</c:v>
                </c:pt>
                <c:pt idx="488">
                  <c:v>488.0</c:v>
                </c:pt>
                <c:pt idx="489">
                  <c:v>489.0</c:v>
                </c:pt>
                <c:pt idx="490">
                  <c:v>490.0</c:v>
                </c:pt>
                <c:pt idx="491">
                  <c:v>491.0</c:v>
                </c:pt>
                <c:pt idx="492">
                  <c:v>492.0</c:v>
                </c:pt>
                <c:pt idx="493">
                  <c:v>493.0</c:v>
                </c:pt>
                <c:pt idx="494">
                  <c:v>494.0</c:v>
                </c:pt>
                <c:pt idx="495">
                  <c:v>495.0</c:v>
                </c:pt>
                <c:pt idx="496">
                  <c:v>496.0</c:v>
                </c:pt>
                <c:pt idx="497">
                  <c:v>497.0</c:v>
                </c:pt>
                <c:pt idx="498">
                  <c:v>498.0</c:v>
                </c:pt>
                <c:pt idx="499">
                  <c:v>499.0</c:v>
                </c:pt>
                <c:pt idx="500">
                  <c:v>500.0</c:v>
                </c:pt>
                <c:pt idx="501">
                  <c:v>501.0</c:v>
                </c:pt>
                <c:pt idx="502">
                  <c:v>502.0</c:v>
                </c:pt>
                <c:pt idx="503">
                  <c:v>503.0</c:v>
                </c:pt>
                <c:pt idx="504">
                  <c:v>504.0</c:v>
                </c:pt>
                <c:pt idx="505">
                  <c:v>505.0</c:v>
                </c:pt>
                <c:pt idx="506">
                  <c:v>506.0</c:v>
                </c:pt>
                <c:pt idx="507">
                  <c:v>507.0</c:v>
                </c:pt>
                <c:pt idx="508">
                  <c:v>508.0</c:v>
                </c:pt>
                <c:pt idx="509">
                  <c:v>509.0</c:v>
                </c:pt>
                <c:pt idx="510">
                  <c:v>510.0</c:v>
                </c:pt>
                <c:pt idx="511">
                  <c:v>511.0</c:v>
                </c:pt>
              </c:numCache>
            </c:numRef>
          </c:xVal>
          <c:yVal>
            <c:numRef>
              <c:f>straight_128_4.csv!$B$2:$B$514</c:f>
              <c:numCache>
                <c:formatCode>General</c:formatCode>
                <c:ptCount val="513"/>
                <c:pt idx="0">
                  <c:v>4.0</c:v>
                </c:pt>
                <c:pt idx="1">
                  <c:v>10.0</c:v>
                </c:pt>
                <c:pt idx="2">
                  <c:v>19.0</c:v>
                </c:pt>
                <c:pt idx="3">
                  <c:v>31.0</c:v>
                </c:pt>
                <c:pt idx="4">
                  <c:v>46.0</c:v>
                </c:pt>
                <c:pt idx="5">
                  <c:v>64.0</c:v>
                </c:pt>
                <c:pt idx="6">
                  <c:v>85.0</c:v>
                </c:pt>
                <c:pt idx="7">
                  <c:v>109.0</c:v>
                </c:pt>
                <c:pt idx="8">
                  <c:v>136.0</c:v>
                </c:pt>
                <c:pt idx="9">
                  <c:v>166.0</c:v>
                </c:pt>
                <c:pt idx="10">
                  <c:v>199.0</c:v>
                </c:pt>
                <c:pt idx="11">
                  <c:v>235.0</c:v>
                </c:pt>
                <c:pt idx="12">
                  <c:v>274.0</c:v>
                </c:pt>
                <c:pt idx="13">
                  <c:v>316.0</c:v>
                </c:pt>
                <c:pt idx="14">
                  <c:v>361.0</c:v>
                </c:pt>
                <c:pt idx="15">
                  <c:v>409.0</c:v>
                </c:pt>
                <c:pt idx="16">
                  <c:v>460.0</c:v>
                </c:pt>
                <c:pt idx="17">
                  <c:v>514.0</c:v>
                </c:pt>
                <c:pt idx="18">
                  <c:v>571.0</c:v>
                </c:pt>
                <c:pt idx="19">
                  <c:v>631.0</c:v>
                </c:pt>
                <c:pt idx="20">
                  <c:v>694.0</c:v>
                </c:pt>
                <c:pt idx="21">
                  <c:v>760.0</c:v>
                </c:pt>
                <c:pt idx="22">
                  <c:v>829.0</c:v>
                </c:pt>
                <c:pt idx="23">
                  <c:v>901.0</c:v>
                </c:pt>
                <c:pt idx="24">
                  <c:v>976.0</c:v>
                </c:pt>
                <c:pt idx="25">
                  <c:v>1054.0</c:v>
                </c:pt>
                <c:pt idx="26">
                  <c:v>1135.0</c:v>
                </c:pt>
                <c:pt idx="27">
                  <c:v>1219.0</c:v>
                </c:pt>
                <c:pt idx="28">
                  <c:v>1306.0</c:v>
                </c:pt>
                <c:pt idx="29">
                  <c:v>1396.0</c:v>
                </c:pt>
                <c:pt idx="30">
                  <c:v>1489.0</c:v>
                </c:pt>
                <c:pt idx="31">
                  <c:v>1585.0</c:v>
                </c:pt>
                <c:pt idx="32">
                  <c:v>1684.0</c:v>
                </c:pt>
                <c:pt idx="33">
                  <c:v>1786.0</c:v>
                </c:pt>
                <c:pt idx="34">
                  <c:v>1891.0</c:v>
                </c:pt>
                <c:pt idx="35">
                  <c:v>1999.0</c:v>
                </c:pt>
                <c:pt idx="36">
                  <c:v>2110.0</c:v>
                </c:pt>
                <c:pt idx="37">
                  <c:v>2224.0</c:v>
                </c:pt>
                <c:pt idx="38">
                  <c:v>2341.0</c:v>
                </c:pt>
                <c:pt idx="39">
                  <c:v>2461.0</c:v>
                </c:pt>
                <c:pt idx="40">
                  <c:v>2584.0</c:v>
                </c:pt>
                <c:pt idx="41">
                  <c:v>2710.0</c:v>
                </c:pt>
                <c:pt idx="42">
                  <c:v>2839.0</c:v>
                </c:pt>
                <c:pt idx="43">
                  <c:v>2971.0</c:v>
                </c:pt>
                <c:pt idx="44">
                  <c:v>3106.0</c:v>
                </c:pt>
                <c:pt idx="45">
                  <c:v>3244.0</c:v>
                </c:pt>
                <c:pt idx="46">
                  <c:v>3385.0</c:v>
                </c:pt>
                <c:pt idx="47">
                  <c:v>3529.0</c:v>
                </c:pt>
                <c:pt idx="48">
                  <c:v>3676.0</c:v>
                </c:pt>
                <c:pt idx="49">
                  <c:v>3826.0</c:v>
                </c:pt>
                <c:pt idx="50">
                  <c:v>3979.0</c:v>
                </c:pt>
                <c:pt idx="51">
                  <c:v>4135.0</c:v>
                </c:pt>
                <c:pt idx="52">
                  <c:v>4294.0</c:v>
                </c:pt>
                <c:pt idx="53">
                  <c:v>4456.0</c:v>
                </c:pt>
                <c:pt idx="54">
                  <c:v>4621.0</c:v>
                </c:pt>
                <c:pt idx="55">
                  <c:v>4789.0</c:v>
                </c:pt>
                <c:pt idx="56">
                  <c:v>4960.0</c:v>
                </c:pt>
                <c:pt idx="57">
                  <c:v>5134.0</c:v>
                </c:pt>
                <c:pt idx="58">
                  <c:v>5311.0</c:v>
                </c:pt>
                <c:pt idx="59">
                  <c:v>5491.0</c:v>
                </c:pt>
                <c:pt idx="60">
                  <c:v>5674.0</c:v>
                </c:pt>
                <c:pt idx="61">
                  <c:v>5860.0</c:v>
                </c:pt>
                <c:pt idx="62">
                  <c:v>6049.0</c:v>
                </c:pt>
                <c:pt idx="63">
                  <c:v>6241.0</c:v>
                </c:pt>
                <c:pt idx="64">
                  <c:v>6436.0</c:v>
                </c:pt>
                <c:pt idx="65">
                  <c:v>6634.0</c:v>
                </c:pt>
                <c:pt idx="66">
                  <c:v>6835.0</c:v>
                </c:pt>
                <c:pt idx="67">
                  <c:v>7039.0</c:v>
                </c:pt>
                <c:pt idx="68">
                  <c:v>7246.0</c:v>
                </c:pt>
                <c:pt idx="69">
                  <c:v>7456.0</c:v>
                </c:pt>
                <c:pt idx="70">
                  <c:v>7669.0</c:v>
                </c:pt>
                <c:pt idx="71">
                  <c:v>7885.0</c:v>
                </c:pt>
                <c:pt idx="72">
                  <c:v>8104.0</c:v>
                </c:pt>
                <c:pt idx="73">
                  <c:v>8326.0</c:v>
                </c:pt>
                <c:pt idx="74">
                  <c:v>8551.0</c:v>
                </c:pt>
                <c:pt idx="75">
                  <c:v>8779.0</c:v>
                </c:pt>
                <c:pt idx="76">
                  <c:v>9010.0</c:v>
                </c:pt>
                <c:pt idx="77">
                  <c:v>9244.0</c:v>
                </c:pt>
                <c:pt idx="78">
                  <c:v>9481.0</c:v>
                </c:pt>
                <c:pt idx="79">
                  <c:v>9721.0</c:v>
                </c:pt>
                <c:pt idx="80">
                  <c:v>9964.0</c:v>
                </c:pt>
                <c:pt idx="81">
                  <c:v>10210.0</c:v>
                </c:pt>
                <c:pt idx="82">
                  <c:v>10459.0</c:v>
                </c:pt>
                <c:pt idx="83">
                  <c:v>10711.0</c:v>
                </c:pt>
                <c:pt idx="84">
                  <c:v>10966.0</c:v>
                </c:pt>
                <c:pt idx="85">
                  <c:v>11224.0</c:v>
                </c:pt>
                <c:pt idx="86">
                  <c:v>11485.0</c:v>
                </c:pt>
                <c:pt idx="87">
                  <c:v>11749.0</c:v>
                </c:pt>
                <c:pt idx="88">
                  <c:v>12016.0</c:v>
                </c:pt>
                <c:pt idx="89">
                  <c:v>12286.0</c:v>
                </c:pt>
                <c:pt idx="90">
                  <c:v>12559.0</c:v>
                </c:pt>
                <c:pt idx="91">
                  <c:v>12835.0</c:v>
                </c:pt>
                <c:pt idx="92">
                  <c:v>13114.0</c:v>
                </c:pt>
                <c:pt idx="93">
                  <c:v>13396.0</c:v>
                </c:pt>
                <c:pt idx="94">
                  <c:v>13681.0</c:v>
                </c:pt>
                <c:pt idx="95">
                  <c:v>13969.0</c:v>
                </c:pt>
                <c:pt idx="96">
                  <c:v>14260.0</c:v>
                </c:pt>
                <c:pt idx="97">
                  <c:v>14554.0</c:v>
                </c:pt>
                <c:pt idx="98">
                  <c:v>14851.0</c:v>
                </c:pt>
                <c:pt idx="99">
                  <c:v>15151.0</c:v>
                </c:pt>
                <c:pt idx="100">
                  <c:v>15454.0</c:v>
                </c:pt>
                <c:pt idx="101">
                  <c:v>15760.0</c:v>
                </c:pt>
                <c:pt idx="102">
                  <c:v>16069.0</c:v>
                </c:pt>
                <c:pt idx="103">
                  <c:v>16381.0</c:v>
                </c:pt>
                <c:pt idx="104">
                  <c:v>16696.0</c:v>
                </c:pt>
                <c:pt idx="105">
                  <c:v>17014.0</c:v>
                </c:pt>
                <c:pt idx="106">
                  <c:v>17335.0</c:v>
                </c:pt>
                <c:pt idx="107">
                  <c:v>17659.0</c:v>
                </c:pt>
                <c:pt idx="108">
                  <c:v>17986.0</c:v>
                </c:pt>
                <c:pt idx="109">
                  <c:v>18316.0</c:v>
                </c:pt>
                <c:pt idx="110">
                  <c:v>18649.0</c:v>
                </c:pt>
                <c:pt idx="111">
                  <c:v>18985.0</c:v>
                </c:pt>
                <c:pt idx="112">
                  <c:v>19324.0</c:v>
                </c:pt>
                <c:pt idx="113">
                  <c:v>19666.0</c:v>
                </c:pt>
                <c:pt idx="114">
                  <c:v>20011.0</c:v>
                </c:pt>
                <c:pt idx="115">
                  <c:v>20359.0</c:v>
                </c:pt>
                <c:pt idx="116">
                  <c:v>20710.0</c:v>
                </c:pt>
                <c:pt idx="117">
                  <c:v>21064.0</c:v>
                </c:pt>
                <c:pt idx="118">
                  <c:v>21421.0</c:v>
                </c:pt>
                <c:pt idx="119">
                  <c:v>21781.0</c:v>
                </c:pt>
                <c:pt idx="120">
                  <c:v>22144.0</c:v>
                </c:pt>
                <c:pt idx="121">
                  <c:v>22510.0</c:v>
                </c:pt>
                <c:pt idx="122">
                  <c:v>22879.0</c:v>
                </c:pt>
                <c:pt idx="123">
                  <c:v>23251.0</c:v>
                </c:pt>
                <c:pt idx="124">
                  <c:v>23626.0</c:v>
                </c:pt>
                <c:pt idx="125">
                  <c:v>24004.0</c:v>
                </c:pt>
                <c:pt idx="126">
                  <c:v>24385.0</c:v>
                </c:pt>
                <c:pt idx="127">
                  <c:v>24769.0</c:v>
                </c:pt>
                <c:pt idx="128">
                  <c:v>25156.0</c:v>
                </c:pt>
                <c:pt idx="129">
                  <c:v>25416.0</c:v>
                </c:pt>
                <c:pt idx="130">
                  <c:v>25678.0</c:v>
                </c:pt>
                <c:pt idx="131">
                  <c:v>25942.0</c:v>
                </c:pt>
                <c:pt idx="132">
                  <c:v>26208.0</c:v>
                </c:pt>
                <c:pt idx="133">
                  <c:v>26476.0</c:v>
                </c:pt>
                <c:pt idx="134">
                  <c:v>26746.0</c:v>
                </c:pt>
                <c:pt idx="135">
                  <c:v>27018.0</c:v>
                </c:pt>
                <c:pt idx="136">
                  <c:v>27292.0</c:v>
                </c:pt>
                <c:pt idx="137">
                  <c:v>27568.0</c:v>
                </c:pt>
                <c:pt idx="138">
                  <c:v>27846.0</c:v>
                </c:pt>
                <c:pt idx="139">
                  <c:v>28126.0</c:v>
                </c:pt>
                <c:pt idx="140">
                  <c:v>28408.0</c:v>
                </c:pt>
                <c:pt idx="141">
                  <c:v>28692.0</c:v>
                </c:pt>
                <c:pt idx="142">
                  <c:v>28978.0</c:v>
                </c:pt>
                <c:pt idx="143">
                  <c:v>29266.0</c:v>
                </c:pt>
                <c:pt idx="144">
                  <c:v>29556.0</c:v>
                </c:pt>
                <c:pt idx="145">
                  <c:v>29848.0</c:v>
                </c:pt>
                <c:pt idx="146">
                  <c:v>30142.0</c:v>
                </c:pt>
                <c:pt idx="147">
                  <c:v>30438.0</c:v>
                </c:pt>
                <c:pt idx="148">
                  <c:v>30736.0</c:v>
                </c:pt>
                <c:pt idx="149">
                  <c:v>31036.0</c:v>
                </c:pt>
                <c:pt idx="150">
                  <c:v>31338.0</c:v>
                </c:pt>
                <c:pt idx="151">
                  <c:v>31642.0</c:v>
                </c:pt>
                <c:pt idx="152">
                  <c:v>31948.0</c:v>
                </c:pt>
                <c:pt idx="153">
                  <c:v>32256.0</c:v>
                </c:pt>
                <c:pt idx="154">
                  <c:v>32566.0</c:v>
                </c:pt>
                <c:pt idx="155">
                  <c:v>32878.0</c:v>
                </c:pt>
                <c:pt idx="156">
                  <c:v>33192.0</c:v>
                </c:pt>
                <c:pt idx="157">
                  <c:v>33508.0</c:v>
                </c:pt>
                <c:pt idx="158">
                  <c:v>33826.0</c:v>
                </c:pt>
                <c:pt idx="159">
                  <c:v>34146.0</c:v>
                </c:pt>
                <c:pt idx="160">
                  <c:v>34468.0</c:v>
                </c:pt>
                <c:pt idx="161">
                  <c:v>34792.0</c:v>
                </c:pt>
                <c:pt idx="162">
                  <c:v>35118.0</c:v>
                </c:pt>
                <c:pt idx="163">
                  <c:v>35446.0</c:v>
                </c:pt>
                <c:pt idx="164">
                  <c:v>35776.0</c:v>
                </c:pt>
                <c:pt idx="165">
                  <c:v>36108.0</c:v>
                </c:pt>
                <c:pt idx="166">
                  <c:v>36442.0</c:v>
                </c:pt>
                <c:pt idx="167">
                  <c:v>36778.0</c:v>
                </c:pt>
                <c:pt idx="168">
                  <c:v>37116.0</c:v>
                </c:pt>
                <c:pt idx="169">
                  <c:v>37456.0</c:v>
                </c:pt>
                <c:pt idx="170">
                  <c:v>37798.0</c:v>
                </c:pt>
                <c:pt idx="171">
                  <c:v>38142.0</c:v>
                </c:pt>
                <c:pt idx="172">
                  <c:v>38488.0</c:v>
                </c:pt>
                <c:pt idx="173">
                  <c:v>38836.0</c:v>
                </c:pt>
                <c:pt idx="174">
                  <c:v>39186.0</c:v>
                </c:pt>
                <c:pt idx="175">
                  <c:v>39538.0</c:v>
                </c:pt>
                <c:pt idx="176">
                  <c:v>39892.0</c:v>
                </c:pt>
                <c:pt idx="177">
                  <c:v>40248.0</c:v>
                </c:pt>
                <c:pt idx="178">
                  <c:v>40606.0</c:v>
                </c:pt>
                <c:pt idx="179">
                  <c:v>40966.0</c:v>
                </c:pt>
                <c:pt idx="180">
                  <c:v>41328.0</c:v>
                </c:pt>
                <c:pt idx="181">
                  <c:v>41692.0</c:v>
                </c:pt>
                <c:pt idx="182">
                  <c:v>42058.0</c:v>
                </c:pt>
                <c:pt idx="183">
                  <c:v>42426.0</c:v>
                </c:pt>
                <c:pt idx="184">
                  <c:v>42796.0</c:v>
                </c:pt>
                <c:pt idx="185">
                  <c:v>43168.0</c:v>
                </c:pt>
                <c:pt idx="186">
                  <c:v>43542.0</c:v>
                </c:pt>
                <c:pt idx="187">
                  <c:v>43918.0</c:v>
                </c:pt>
                <c:pt idx="188">
                  <c:v>44296.0</c:v>
                </c:pt>
                <c:pt idx="189">
                  <c:v>44676.0</c:v>
                </c:pt>
                <c:pt idx="190">
                  <c:v>45058.0</c:v>
                </c:pt>
                <c:pt idx="191">
                  <c:v>45442.0</c:v>
                </c:pt>
                <c:pt idx="192">
                  <c:v>45828.0</c:v>
                </c:pt>
                <c:pt idx="193">
                  <c:v>46216.0</c:v>
                </c:pt>
                <c:pt idx="194">
                  <c:v>46606.0</c:v>
                </c:pt>
                <c:pt idx="195">
                  <c:v>46998.0</c:v>
                </c:pt>
                <c:pt idx="196">
                  <c:v>47392.0</c:v>
                </c:pt>
                <c:pt idx="197">
                  <c:v>47788.0</c:v>
                </c:pt>
                <c:pt idx="198">
                  <c:v>48186.0</c:v>
                </c:pt>
                <c:pt idx="199">
                  <c:v>48586.0</c:v>
                </c:pt>
                <c:pt idx="200">
                  <c:v>48988.0</c:v>
                </c:pt>
                <c:pt idx="201">
                  <c:v>49392.0</c:v>
                </c:pt>
                <c:pt idx="202">
                  <c:v>49798.0</c:v>
                </c:pt>
                <c:pt idx="203">
                  <c:v>50206.0</c:v>
                </c:pt>
                <c:pt idx="204">
                  <c:v>50616.0</c:v>
                </c:pt>
                <c:pt idx="205">
                  <c:v>51028.0</c:v>
                </c:pt>
                <c:pt idx="206">
                  <c:v>51442.0</c:v>
                </c:pt>
                <c:pt idx="207">
                  <c:v>51858.0</c:v>
                </c:pt>
                <c:pt idx="208">
                  <c:v>52276.0</c:v>
                </c:pt>
                <c:pt idx="209">
                  <c:v>52696.0</c:v>
                </c:pt>
                <c:pt idx="210">
                  <c:v>53118.0</c:v>
                </c:pt>
                <c:pt idx="211">
                  <c:v>53542.0</c:v>
                </c:pt>
                <c:pt idx="212">
                  <c:v>53968.0</c:v>
                </c:pt>
                <c:pt idx="213">
                  <c:v>54396.0</c:v>
                </c:pt>
                <c:pt idx="214">
                  <c:v>54826.0</c:v>
                </c:pt>
                <c:pt idx="215">
                  <c:v>55258.0</c:v>
                </c:pt>
                <c:pt idx="216">
                  <c:v>55692.0</c:v>
                </c:pt>
                <c:pt idx="217">
                  <c:v>56128.0</c:v>
                </c:pt>
                <c:pt idx="218">
                  <c:v>56566.0</c:v>
                </c:pt>
                <c:pt idx="219">
                  <c:v>57006.0</c:v>
                </c:pt>
                <c:pt idx="220">
                  <c:v>57448.0</c:v>
                </c:pt>
                <c:pt idx="221">
                  <c:v>57892.0</c:v>
                </c:pt>
                <c:pt idx="222">
                  <c:v>58338.0</c:v>
                </c:pt>
                <c:pt idx="223">
                  <c:v>58786.0</c:v>
                </c:pt>
                <c:pt idx="224">
                  <c:v>59236.0</c:v>
                </c:pt>
                <c:pt idx="225">
                  <c:v>59688.0</c:v>
                </c:pt>
                <c:pt idx="226">
                  <c:v>60142.0</c:v>
                </c:pt>
                <c:pt idx="227">
                  <c:v>60598.0</c:v>
                </c:pt>
                <c:pt idx="228">
                  <c:v>61056.0</c:v>
                </c:pt>
                <c:pt idx="229">
                  <c:v>61516.0</c:v>
                </c:pt>
                <c:pt idx="230">
                  <c:v>61978.0</c:v>
                </c:pt>
                <c:pt idx="231">
                  <c:v>62442.0</c:v>
                </c:pt>
                <c:pt idx="232">
                  <c:v>62908.0</c:v>
                </c:pt>
                <c:pt idx="233">
                  <c:v>63376.0</c:v>
                </c:pt>
                <c:pt idx="234">
                  <c:v>63846.0</c:v>
                </c:pt>
                <c:pt idx="235">
                  <c:v>64318.0</c:v>
                </c:pt>
                <c:pt idx="236">
                  <c:v>64792.0</c:v>
                </c:pt>
                <c:pt idx="237">
                  <c:v>65268.0</c:v>
                </c:pt>
                <c:pt idx="238">
                  <c:v>65746.0</c:v>
                </c:pt>
                <c:pt idx="239">
                  <c:v>66226.0</c:v>
                </c:pt>
                <c:pt idx="240">
                  <c:v>66708.0</c:v>
                </c:pt>
                <c:pt idx="241">
                  <c:v>67192.0</c:v>
                </c:pt>
                <c:pt idx="242">
                  <c:v>67678.0</c:v>
                </c:pt>
                <c:pt idx="243">
                  <c:v>68166.0</c:v>
                </c:pt>
                <c:pt idx="244">
                  <c:v>68656.0</c:v>
                </c:pt>
                <c:pt idx="245">
                  <c:v>69148.0</c:v>
                </c:pt>
                <c:pt idx="246">
                  <c:v>69642.0</c:v>
                </c:pt>
                <c:pt idx="247">
                  <c:v>70138.0</c:v>
                </c:pt>
                <c:pt idx="248">
                  <c:v>70636.0</c:v>
                </c:pt>
                <c:pt idx="249">
                  <c:v>71136.0</c:v>
                </c:pt>
                <c:pt idx="250">
                  <c:v>71638.0</c:v>
                </c:pt>
                <c:pt idx="251">
                  <c:v>72142.0</c:v>
                </c:pt>
                <c:pt idx="252">
                  <c:v>72648.0</c:v>
                </c:pt>
                <c:pt idx="253">
                  <c:v>73156.0</c:v>
                </c:pt>
                <c:pt idx="254">
                  <c:v>73666.0</c:v>
                </c:pt>
                <c:pt idx="255">
                  <c:v>74178.0</c:v>
                </c:pt>
                <c:pt idx="256">
                  <c:v>74692.0</c:v>
                </c:pt>
                <c:pt idx="257">
                  <c:v>74950.0</c:v>
                </c:pt>
                <c:pt idx="258">
                  <c:v>75209.0</c:v>
                </c:pt>
                <c:pt idx="259">
                  <c:v>75469.0</c:v>
                </c:pt>
                <c:pt idx="260">
                  <c:v>75730.0</c:v>
                </c:pt>
                <c:pt idx="261">
                  <c:v>75992.0</c:v>
                </c:pt>
                <c:pt idx="262">
                  <c:v>76255.0</c:v>
                </c:pt>
                <c:pt idx="263">
                  <c:v>76519.0</c:v>
                </c:pt>
                <c:pt idx="264">
                  <c:v>76784.0</c:v>
                </c:pt>
                <c:pt idx="265">
                  <c:v>77050.0</c:v>
                </c:pt>
                <c:pt idx="266">
                  <c:v>77317.0</c:v>
                </c:pt>
                <c:pt idx="267">
                  <c:v>77585.0</c:v>
                </c:pt>
                <c:pt idx="268">
                  <c:v>77854.0</c:v>
                </c:pt>
                <c:pt idx="269">
                  <c:v>78124.0</c:v>
                </c:pt>
                <c:pt idx="270">
                  <c:v>78395.0</c:v>
                </c:pt>
                <c:pt idx="271">
                  <c:v>78667.0</c:v>
                </c:pt>
                <c:pt idx="272">
                  <c:v>78940.0</c:v>
                </c:pt>
                <c:pt idx="273">
                  <c:v>79214.0</c:v>
                </c:pt>
                <c:pt idx="274">
                  <c:v>79489.0</c:v>
                </c:pt>
                <c:pt idx="275">
                  <c:v>79765.0</c:v>
                </c:pt>
                <c:pt idx="276">
                  <c:v>80042.0</c:v>
                </c:pt>
                <c:pt idx="277">
                  <c:v>80320.0</c:v>
                </c:pt>
                <c:pt idx="278">
                  <c:v>80599.0</c:v>
                </c:pt>
                <c:pt idx="279">
                  <c:v>80879.0</c:v>
                </c:pt>
                <c:pt idx="280">
                  <c:v>81160.0</c:v>
                </c:pt>
                <c:pt idx="281">
                  <c:v>81442.0</c:v>
                </c:pt>
                <c:pt idx="282">
                  <c:v>81725.0</c:v>
                </c:pt>
                <c:pt idx="283">
                  <c:v>82009.0</c:v>
                </c:pt>
                <c:pt idx="284">
                  <c:v>82294.0</c:v>
                </c:pt>
                <c:pt idx="285">
                  <c:v>82580.0</c:v>
                </c:pt>
                <c:pt idx="286">
                  <c:v>82867.0</c:v>
                </c:pt>
                <c:pt idx="287">
                  <c:v>83155.0</c:v>
                </c:pt>
                <c:pt idx="288">
                  <c:v>83444.0</c:v>
                </c:pt>
                <c:pt idx="289">
                  <c:v>83734.0</c:v>
                </c:pt>
                <c:pt idx="290">
                  <c:v>84025.0</c:v>
                </c:pt>
                <c:pt idx="291">
                  <c:v>84317.0</c:v>
                </c:pt>
                <c:pt idx="292">
                  <c:v>84610.0</c:v>
                </c:pt>
                <c:pt idx="293">
                  <c:v>84904.0</c:v>
                </c:pt>
                <c:pt idx="294">
                  <c:v>85199.0</c:v>
                </c:pt>
                <c:pt idx="295">
                  <c:v>85495.0</c:v>
                </c:pt>
                <c:pt idx="296">
                  <c:v>85792.0</c:v>
                </c:pt>
                <c:pt idx="297">
                  <c:v>86090.0</c:v>
                </c:pt>
                <c:pt idx="298">
                  <c:v>86389.0</c:v>
                </c:pt>
                <c:pt idx="299">
                  <c:v>86689.0</c:v>
                </c:pt>
                <c:pt idx="300">
                  <c:v>86990.0</c:v>
                </c:pt>
                <c:pt idx="301">
                  <c:v>87292.0</c:v>
                </c:pt>
                <c:pt idx="302">
                  <c:v>87595.0</c:v>
                </c:pt>
                <c:pt idx="303">
                  <c:v>87899.0</c:v>
                </c:pt>
                <c:pt idx="304">
                  <c:v>88204.0</c:v>
                </c:pt>
                <c:pt idx="305">
                  <c:v>88510.0</c:v>
                </c:pt>
                <c:pt idx="306">
                  <c:v>88817.0</c:v>
                </c:pt>
                <c:pt idx="307">
                  <c:v>89125.0</c:v>
                </c:pt>
                <c:pt idx="308">
                  <c:v>89434.0</c:v>
                </c:pt>
                <c:pt idx="309">
                  <c:v>89744.0</c:v>
                </c:pt>
                <c:pt idx="310">
                  <c:v>90055.0</c:v>
                </c:pt>
                <c:pt idx="311">
                  <c:v>90367.0</c:v>
                </c:pt>
                <c:pt idx="312">
                  <c:v>90680.0</c:v>
                </c:pt>
                <c:pt idx="313">
                  <c:v>90994.0</c:v>
                </c:pt>
                <c:pt idx="314">
                  <c:v>91309.0</c:v>
                </c:pt>
                <c:pt idx="315">
                  <c:v>91625.0</c:v>
                </c:pt>
                <c:pt idx="316">
                  <c:v>91942.0</c:v>
                </c:pt>
                <c:pt idx="317">
                  <c:v>92260.0</c:v>
                </c:pt>
                <c:pt idx="318">
                  <c:v>92579.0</c:v>
                </c:pt>
                <c:pt idx="319">
                  <c:v>92899.0</c:v>
                </c:pt>
                <c:pt idx="320">
                  <c:v>93220.0</c:v>
                </c:pt>
                <c:pt idx="321">
                  <c:v>93542.0</c:v>
                </c:pt>
                <c:pt idx="322">
                  <c:v>93865.0</c:v>
                </c:pt>
                <c:pt idx="323">
                  <c:v>94189.0</c:v>
                </c:pt>
                <c:pt idx="324">
                  <c:v>94514.0</c:v>
                </c:pt>
                <c:pt idx="325">
                  <c:v>94840.0</c:v>
                </c:pt>
                <c:pt idx="326">
                  <c:v>95167.0</c:v>
                </c:pt>
                <c:pt idx="327">
                  <c:v>95495.0</c:v>
                </c:pt>
                <c:pt idx="328">
                  <c:v>95824.0</c:v>
                </c:pt>
                <c:pt idx="329">
                  <c:v>96154.0</c:v>
                </c:pt>
                <c:pt idx="330">
                  <c:v>96485.0</c:v>
                </c:pt>
                <c:pt idx="331">
                  <c:v>96817.0</c:v>
                </c:pt>
                <c:pt idx="332">
                  <c:v>97150.0</c:v>
                </c:pt>
                <c:pt idx="333">
                  <c:v>97484.0</c:v>
                </c:pt>
                <c:pt idx="334">
                  <c:v>97819.0</c:v>
                </c:pt>
                <c:pt idx="335">
                  <c:v>98155.0</c:v>
                </c:pt>
                <c:pt idx="336">
                  <c:v>98492.0</c:v>
                </c:pt>
                <c:pt idx="337">
                  <c:v>98830.0</c:v>
                </c:pt>
                <c:pt idx="338">
                  <c:v>99169.0</c:v>
                </c:pt>
                <c:pt idx="339">
                  <c:v>99509.0</c:v>
                </c:pt>
                <c:pt idx="340">
                  <c:v>99850.0</c:v>
                </c:pt>
                <c:pt idx="341">
                  <c:v>100192.0</c:v>
                </c:pt>
                <c:pt idx="342">
                  <c:v>100535.0</c:v>
                </c:pt>
                <c:pt idx="343">
                  <c:v>100879.0</c:v>
                </c:pt>
                <c:pt idx="344">
                  <c:v>101224.0</c:v>
                </c:pt>
                <c:pt idx="345">
                  <c:v>101570.0</c:v>
                </c:pt>
                <c:pt idx="346">
                  <c:v>101917.0</c:v>
                </c:pt>
                <c:pt idx="347">
                  <c:v>102265.0</c:v>
                </c:pt>
                <c:pt idx="348">
                  <c:v>102614.0</c:v>
                </c:pt>
                <c:pt idx="349">
                  <c:v>102964.0</c:v>
                </c:pt>
                <c:pt idx="350">
                  <c:v>103315.0</c:v>
                </c:pt>
                <c:pt idx="351">
                  <c:v>103667.0</c:v>
                </c:pt>
                <c:pt idx="352">
                  <c:v>104020.0</c:v>
                </c:pt>
                <c:pt idx="353">
                  <c:v>104374.0</c:v>
                </c:pt>
                <c:pt idx="354">
                  <c:v>104729.0</c:v>
                </c:pt>
                <c:pt idx="355">
                  <c:v>105085.0</c:v>
                </c:pt>
                <c:pt idx="356">
                  <c:v>105442.0</c:v>
                </c:pt>
                <c:pt idx="357">
                  <c:v>105800.0</c:v>
                </c:pt>
                <c:pt idx="358">
                  <c:v>106159.0</c:v>
                </c:pt>
                <c:pt idx="359">
                  <c:v>106519.0</c:v>
                </c:pt>
                <c:pt idx="360">
                  <c:v>106880.0</c:v>
                </c:pt>
                <c:pt idx="361">
                  <c:v>107242.0</c:v>
                </c:pt>
                <c:pt idx="362">
                  <c:v>107605.0</c:v>
                </c:pt>
                <c:pt idx="363">
                  <c:v>107969.0</c:v>
                </c:pt>
                <c:pt idx="364">
                  <c:v>108334.0</c:v>
                </c:pt>
                <c:pt idx="365">
                  <c:v>108700.0</c:v>
                </c:pt>
                <c:pt idx="366">
                  <c:v>109067.0</c:v>
                </c:pt>
                <c:pt idx="367">
                  <c:v>109435.0</c:v>
                </c:pt>
                <c:pt idx="368">
                  <c:v>109804.0</c:v>
                </c:pt>
                <c:pt idx="369">
                  <c:v>110174.0</c:v>
                </c:pt>
                <c:pt idx="370">
                  <c:v>110545.0</c:v>
                </c:pt>
                <c:pt idx="371">
                  <c:v>110917.0</c:v>
                </c:pt>
                <c:pt idx="372">
                  <c:v>111290.0</c:v>
                </c:pt>
                <c:pt idx="373">
                  <c:v>111664.0</c:v>
                </c:pt>
                <c:pt idx="374">
                  <c:v>112039.0</c:v>
                </c:pt>
                <c:pt idx="375">
                  <c:v>112415.0</c:v>
                </c:pt>
                <c:pt idx="376">
                  <c:v>112792.0</c:v>
                </c:pt>
                <c:pt idx="377">
                  <c:v>113170.0</c:v>
                </c:pt>
                <c:pt idx="378">
                  <c:v>113549.0</c:v>
                </c:pt>
                <c:pt idx="379">
                  <c:v>113929.0</c:v>
                </c:pt>
                <c:pt idx="380">
                  <c:v>114310.0</c:v>
                </c:pt>
                <c:pt idx="381">
                  <c:v>114692.0</c:v>
                </c:pt>
                <c:pt idx="382">
                  <c:v>115075.0</c:v>
                </c:pt>
                <c:pt idx="383">
                  <c:v>115459.0</c:v>
                </c:pt>
                <c:pt idx="384">
                  <c:v>115844.0</c:v>
                </c:pt>
                <c:pt idx="385">
                  <c:v>115844.0</c:v>
                </c:pt>
                <c:pt idx="386">
                  <c:v>115844.0</c:v>
                </c:pt>
                <c:pt idx="387">
                  <c:v>115844.0</c:v>
                </c:pt>
                <c:pt idx="388">
                  <c:v>115844.0</c:v>
                </c:pt>
                <c:pt idx="389">
                  <c:v>115844.0</c:v>
                </c:pt>
                <c:pt idx="390">
                  <c:v>115844.0</c:v>
                </c:pt>
                <c:pt idx="391">
                  <c:v>115844.0</c:v>
                </c:pt>
                <c:pt idx="392">
                  <c:v>115844.0</c:v>
                </c:pt>
                <c:pt idx="393">
                  <c:v>115844.0</c:v>
                </c:pt>
                <c:pt idx="394">
                  <c:v>115844.0</c:v>
                </c:pt>
                <c:pt idx="395">
                  <c:v>115844.0</c:v>
                </c:pt>
                <c:pt idx="396">
                  <c:v>115844.0</c:v>
                </c:pt>
                <c:pt idx="397">
                  <c:v>115844.0</c:v>
                </c:pt>
                <c:pt idx="398">
                  <c:v>115844.0</c:v>
                </c:pt>
                <c:pt idx="399">
                  <c:v>115844.0</c:v>
                </c:pt>
                <c:pt idx="400">
                  <c:v>115844.0</c:v>
                </c:pt>
                <c:pt idx="401">
                  <c:v>115844.0</c:v>
                </c:pt>
                <c:pt idx="402">
                  <c:v>115844.0</c:v>
                </c:pt>
                <c:pt idx="403">
                  <c:v>115844.0</c:v>
                </c:pt>
                <c:pt idx="404">
                  <c:v>115844.0</c:v>
                </c:pt>
                <c:pt idx="405">
                  <c:v>115844.0</c:v>
                </c:pt>
                <c:pt idx="406">
                  <c:v>115844.0</c:v>
                </c:pt>
                <c:pt idx="407">
                  <c:v>115844.0</c:v>
                </c:pt>
                <c:pt idx="408">
                  <c:v>115844.0</c:v>
                </c:pt>
                <c:pt idx="409">
                  <c:v>115844.0</c:v>
                </c:pt>
                <c:pt idx="410">
                  <c:v>115844.0</c:v>
                </c:pt>
                <c:pt idx="411">
                  <c:v>115844.0</c:v>
                </c:pt>
                <c:pt idx="412">
                  <c:v>115844.0</c:v>
                </c:pt>
                <c:pt idx="413">
                  <c:v>115844.0</c:v>
                </c:pt>
                <c:pt idx="414">
                  <c:v>115844.0</c:v>
                </c:pt>
                <c:pt idx="415">
                  <c:v>115844.0</c:v>
                </c:pt>
                <c:pt idx="416">
                  <c:v>115844.0</c:v>
                </c:pt>
                <c:pt idx="417">
                  <c:v>115844.0</c:v>
                </c:pt>
                <c:pt idx="418">
                  <c:v>115844.0</c:v>
                </c:pt>
                <c:pt idx="419">
                  <c:v>115844.0</c:v>
                </c:pt>
                <c:pt idx="420">
                  <c:v>115844.0</c:v>
                </c:pt>
                <c:pt idx="421">
                  <c:v>115844.0</c:v>
                </c:pt>
                <c:pt idx="422">
                  <c:v>115844.0</c:v>
                </c:pt>
                <c:pt idx="423">
                  <c:v>115844.0</c:v>
                </c:pt>
                <c:pt idx="424">
                  <c:v>115844.0</c:v>
                </c:pt>
                <c:pt idx="425">
                  <c:v>115844.0</c:v>
                </c:pt>
                <c:pt idx="426">
                  <c:v>115844.0</c:v>
                </c:pt>
                <c:pt idx="427">
                  <c:v>115844.0</c:v>
                </c:pt>
                <c:pt idx="428">
                  <c:v>115844.0</c:v>
                </c:pt>
                <c:pt idx="429">
                  <c:v>115844.0</c:v>
                </c:pt>
                <c:pt idx="430">
                  <c:v>115844.0</c:v>
                </c:pt>
                <c:pt idx="431">
                  <c:v>115844.0</c:v>
                </c:pt>
                <c:pt idx="432">
                  <c:v>115844.0</c:v>
                </c:pt>
                <c:pt idx="433">
                  <c:v>115844.0</c:v>
                </c:pt>
                <c:pt idx="434">
                  <c:v>115844.0</c:v>
                </c:pt>
                <c:pt idx="435">
                  <c:v>115844.0</c:v>
                </c:pt>
                <c:pt idx="436">
                  <c:v>115844.0</c:v>
                </c:pt>
                <c:pt idx="437">
                  <c:v>115844.0</c:v>
                </c:pt>
                <c:pt idx="438">
                  <c:v>115844.0</c:v>
                </c:pt>
                <c:pt idx="439">
                  <c:v>115844.0</c:v>
                </c:pt>
                <c:pt idx="440">
                  <c:v>115844.0</c:v>
                </c:pt>
                <c:pt idx="441">
                  <c:v>115844.0</c:v>
                </c:pt>
                <c:pt idx="442">
                  <c:v>115844.0</c:v>
                </c:pt>
                <c:pt idx="443">
                  <c:v>115844.0</c:v>
                </c:pt>
                <c:pt idx="444">
                  <c:v>115844.0</c:v>
                </c:pt>
                <c:pt idx="445">
                  <c:v>115844.0</c:v>
                </c:pt>
                <c:pt idx="446">
                  <c:v>115844.0</c:v>
                </c:pt>
                <c:pt idx="447">
                  <c:v>115844.0</c:v>
                </c:pt>
                <c:pt idx="448">
                  <c:v>115844.0</c:v>
                </c:pt>
                <c:pt idx="449">
                  <c:v>115844.0</c:v>
                </c:pt>
                <c:pt idx="450">
                  <c:v>115844.0</c:v>
                </c:pt>
                <c:pt idx="451">
                  <c:v>115844.0</c:v>
                </c:pt>
                <c:pt idx="452">
                  <c:v>115844.0</c:v>
                </c:pt>
                <c:pt idx="453">
                  <c:v>115844.0</c:v>
                </c:pt>
                <c:pt idx="454">
                  <c:v>115844.0</c:v>
                </c:pt>
                <c:pt idx="455">
                  <c:v>115844.0</c:v>
                </c:pt>
                <c:pt idx="456">
                  <c:v>115844.0</c:v>
                </c:pt>
                <c:pt idx="457">
                  <c:v>115844.0</c:v>
                </c:pt>
                <c:pt idx="458">
                  <c:v>115844.0</c:v>
                </c:pt>
                <c:pt idx="459">
                  <c:v>115844.0</c:v>
                </c:pt>
                <c:pt idx="460">
                  <c:v>115844.0</c:v>
                </c:pt>
                <c:pt idx="461">
                  <c:v>115844.0</c:v>
                </c:pt>
                <c:pt idx="462">
                  <c:v>115844.0</c:v>
                </c:pt>
                <c:pt idx="463">
                  <c:v>115844.0</c:v>
                </c:pt>
                <c:pt idx="464">
                  <c:v>115844.0</c:v>
                </c:pt>
                <c:pt idx="465">
                  <c:v>115844.0</c:v>
                </c:pt>
                <c:pt idx="466">
                  <c:v>115844.0</c:v>
                </c:pt>
                <c:pt idx="467">
                  <c:v>115844.0</c:v>
                </c:pt>
                <c:pt idx="468">
                  <c:v>115844.0</c:v>
                </c:pt>
                <c:pt idx="469">
                  <c:v>115844.0</c:v>
                </c:pt>
                <c:pt idx="470">
                  <c:v>115844.0</c:v>
                </c:pt>
                <c:pt idx="471">
                  <c:v>115844.0</c:v>
                </c:pt>
                <c:pt idx="472">
                  <c:v>115844.0</c:v>
                </c:pt>
                <c:pt idx="473">
                  <c:v>115844.0</c:v>
                </c:pt>
                <c:pt idx="474">
                  <c:v>115844.0</c:v>
                </c:pt>
                <c:pt idx="475">
                  <c:v>115844.0</c:v>
                </c:pt>
                <c:pt idx="476">
                  <c:v>115844.0</c:v>
                </c:pt>
                <c:pt idx="477">
                  <c:v>115844.0</c:v>
                </c:pt>
                <c:pt idx="478">
                  <c:v>115844.0</c:v>
                </c:pt>
                <c:pt idx="479">
                  <c:v>115844.0</c:v>
                </c:pt>
                <c:pt idx="480">
                  <c:v>115844.0</c:v>
                </c:pt>
                <c:pt idx="481">
                  <c:v>115844.0</c:v>
                </c:pt>
                <c:pt idx="482">
                  <c:v>115844.0</c:v>
                </c:pt>
                <c:pt idx="483">
                  <c:v>115844.0</c:v>
                </c:pt>
                <c:pt idx="484">
                  <c:v>115844.0</c:v>
                </c:pt>
                <c:pt idx="485">
                  <c:v>115844.0</c:v>
                </c:pt>
                <c:pt idx="486">
                  <c:v>115844.0</c:v>
                </c:pt>
                <c:pt idx="487">
                  <c:v>115844.0</c:v>
                </c:pt>
                <c:pt idx="488">
                  <c:v>115844.0</c:v>
                </c:pt>
                <c:pt idx="489">
                  <c:v>115844.0</c:v>
                </c:pt>
                <c:pt idx="490">
                  <c:v>115844.0</c:v>
                </c:pt>
                <c:pt idx="491">
                  <c:v>115844.0</c:v>
                </c:pt>
                <c:pt idx="492">
                  <c:v>115844.0</c:v>
                </c:pt>
                <c:pt idx="493">
                  <c:v>115844.0</c:v>
                </c:pt>
                <c:pt idx="494">
                  <c:v>115844.0</c:v>
                </c:pt>
                <c:pt idx="495">
                  <c:v>115844.0</c:v>
                </c:pt>
                <c:pt idx="496">
                  <c:v>115844.0</c:v>
                </c:pt>
                <c:pt idx="497">
                  <c:v>115844.0</c:v>
                </c:pt>
                <c:pt idx="498">
                  <c:v>115844.0</c:v>
                </c:pt>
                <c:pt idx="499">
                  <c:v>115844.0</c:v>
                </c:pt>
                <c:pt idx="500">
                  <c:v>115844.0</c:v>
                </c:pt>
                <c:pt idx="501">
                  <c:v>115844.0</c:v>
                </c:pt>
                <c:pt idx="502">
                  <c:v>115844.0</c:v>
                </c:pt>
                <c:pt idx="503">
                  <c:v>115844.0</c:v>
                </c:pt>
                <c:pt idx="504">
                  <c:v>115844.0</c:v>
                </c:pt>
                <c:pt idx="505">
                  <c:v>115844.0</c:v>
                </c:pt>
                <c:pt idx="506">
                  <c:v>115844.0</c:v>
                </c:pt>
                <c:pt idx="507">
                  <c:v>115844.0</c:v>
                </c:pt>
                <c:pt idx="508">
                  <c:v>115844.0</c:v>
                </c:pt>
                <c:pt idx="509">
                  <c:v>115844.0</c:v>
                </c:pt>
                <c:pt idx="510">
                  <c:v>115844.0</c:v>
                </c:pt>
                <c:pt idx="511">
                  <c:v>115844.0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straight_128_4.csv!$D$1</c:f>
              <c:strCache>
                <c:ptCount val="1"/>
                <c:pt idx="0">
                  <c:v> maxCX</c:v>
                </c:pt>
              </c:strCache>
            </c:strRef>
          </c:tx>
          <c:marker>
            <c:symbol val="none"/>
          </c:marker>
          <c:xVal>
            <c:numRef>
              <c:f>straight_128_4.csv!$A$2:$A$514</c:f>
              <c:numCache>
                <c:formatCode>General</c:formatCode>
                <c:ptCount val="5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  <c:pt idx="181">
                  <c:v>181.0</c:v>
                </c:pt>
                <c:pt idx="182">
                  <c:v>182.0</c:v>
                </c:pt>
                <c:pt idx="183">
                  <c:v>183.0</c:v>
                </c:pt>
                <c:pt idx="184">
                  <c:v>184.0</c:v>
                </c:pt>
                <c:pt idx="185">
                  <c:v>185.0</c:v>
                </c:pt>
                <c:pt idx="186">
                  <c:v>186.0</c:v>
                </c:pt>
                <c:pt idx="187">
                  <c:v>187.0</c:v>
                </c:pt>
                <c:pt idx="188">
                  <c:v>188.0</c:v>
                </c:pt>
                <c:pt idx="189">
                  <c:v>189.0</c:v>
                </c:pt>
                <c:pt idx="190">
                  <c:v>190.0</c:v>
                </c:pt>
                <c:pt idx="191">
                  <c:v>191.0</c:v>
                </c:pt>
                <c:pt idx="192">
                  <c:v>192.0</c:v>
                </c:pt>
                <c:pt idx="193">
                  <c:v>193.0</c:v>
                </c:pt>
                <c:pt idx="194">
                  <c:v>194.0</c:v>
                </c:pt>
                <c:pt idx="195">
                  <c:v>195.0</c:v>
                </c:pt>
                <c:pt idx="196">
                  <c:v>196.0</c:v>
                </c:pt>
                <c:pt idx="197">
                  <c:v>197.0</c:v>
                </c:pt>
                <c:pt idx="198">
                  <c:v>198.0</c:v>
                </c:pt>
                <c:pt idx="199">
                  <c:v>199.0</c:v>
                </c:pt>
                <c:pt idx="200">
                  <c:v>200.0</c:v>
                </c:pt>
                <c:pt idx="201">
                  <c:v>201.0</c:v>
                </c:pt>
                <c:pt idx="202">
                  <c:v>202.0</c:v>
                </c:pt>
                <c:pt idx="203">
                  <c:v>203.0</c:v>
                </c:pt>
                <c:pt idx="204">
                  <c:v>204.0</c:v>
                </c:pt>
                <c:pt idx="205">
                  <c:v>205.0</c:v>
                </c:pt>
                <c:pt idx="206">
                  <c:v>206.0</c:v>
                </c:pt>
                <c:pt idx="207">
                  <c:v>207.0</c:v>
                </c:pt>
                <c:pt idx="208">
                  <c:v>208.0</c:v>
                </c:pt>
                <c:pt idx="209">
                  <c:v>209.0</c:v>
                </c:pt>
                <c:pt idx="210">
                  <c:v>210.0</c:v>
                </c:pt>
                <c:pt idx="211">
                  <c:v>211.0</c:v>
                </c:pt>
                <c:pt idx="212">
                  <c:v>212.0</c:v>
                </c:pt>
                <c:pt idx="213">
                  <c:v>213.0</c:v>
                </c:pt>
                <c:pt idx="214">
                  <c:v>214.0</c:v>
                </c:pt>
                <c:pt idx="215">
                  <c:v>215.0</c:v>
                </c:pt>
                <c:pt idx="216">
                  <c:v>216.0</c:v>
                </c:pt>
                <c:pt idx="217">
                  <c:v>217.0</c:v>
                </c:pt>
                <c:pt idx="218">
                  <c:v>218.0</c:v>
                </c:pt>
                <c:pt idx="219">
                  <c:v>219.0</c:v>
                </c:pt>
                <c:pt idx="220">
                  <c:v>220.0</c:v>
                </c:pt>
                <c:pt idx="221">
                  <c:v>221.0</c:v>
                </c:pt>
                <c:pt idx="222">
                  <c:v>222.0</c:v>
                </c:pt>
                <c:pt idx="223">
                  <c:v>223.0</c:v>
                </c:pt>
                <c:pt idx="224">
                  <c:v>224.0</c:v>
                </c:pt>
                <c:pt idx="225">
                  <c:v>225.0</c:v>
                </c:pt>
                <c:pt idx="226">
                  <c:v>226.0</c:v>
                </c:pt>
                <c:pt idx="227">
                  <c:v>227.0</c:v>
                </c:pt>
                <c:pt idx="228">
                  <c:v>228.0</c:v>
                </c:pt>
                <c:pt idx="229">
                  <c:v>229.0</c:v>
                </c:pt>
                <c:pt idx="230">
                  <c:v>230.0</c:v>
                </c:pt>
                <c:pt idx="231">
                  <c:v>231.0</c:v>
                </c:pt>
                <c:pt idx="232">
                  <c:v>232.0</c:v>
                </c:pt>
                <c:pt idx="233">
                  <c:v>233.0</c:v>
                </c:pt>
                <c:pt idx="234">
                  <c:v>234.0</c:v>
                </c:pt>
                <c:pt idx="235">
                  <c:v>235.0</c:v>
                </c:pt>
                <c:pt idx="236">
                  <c:v>236.0</c:v>
                </c:pt>
                <c:pt idx="237">
                  <c:v>237.0</c:v>
                </c:pt>
                <c:pt idx="238">
                  <c:v>238.0</c:v>
                </c:pt>
                <c:pt idx="239">
                  <c:v>239.0</c:v>
                </c:pt>
                <c:pt idx="240">
                  <c:v>240.0</c:v>
                </c:pt>
                <c:pt idx="241">
                  <c:v>241.0</c:v>
                </c:pt>
                <c:pt idx="242">
                  <c:v>242.0</c:v>
                </c:pt>
                <c:pt idx="243">
                  <c:v>243.0</c:v>
                </c:pt>
                <c:pt idx="244">
                  <c:v>244.0</c:v>
                </c:pt>
                <c:pt idx="245">
                  <c:v>245.0</c:v>
                </c:pt>
                <c:pt idx="246">
                  <c:v>246.0</c:v>
                </c:pt>
                <c:pt idx="247">
                  <c:v>247.0</c:v>
                </c:pt>
                <c:pt idx="248">
                  <c:v>248.0</c:v>
                </c:pt>
                <c:pt idx="249">
                  <c:v>249.0</c:v>
                </c:pt>
                <c:pt idx="250">
                  <c:v>250.0</c:v>
                </c:pt>
                <c:pt idx="251">
                  <c:v>251.0</c:v>
                </c:pt>
                <c:pt idx="252">
                  <c:v>252.0</c:v>
                </c:pt>
                <c:pt idx="253">
                  <c:v>253.0</c:v>
                </c:pt>
                <c:pt idx="254">
                  <c:v>254.0</c:v>
                </c:pt>
                <c:pt idx="255">
                  <c:v>255.0</c:v>
                </c:pt>
                <c:pt idx="256">
                  <c:v>256.0</c:v>
                </c:pt>
                <c:pt idx="257">
                  <c:v>257.0</c:v>
                </c:pt>
                <c:pt idx="258">
                  <c:v>258.0</c:v>
                </c:pt>
                <c:pt idx="259">
                  <c:v>259.0</c:v>
                </c:pt>
                <c:pt idx="260">
                  <c:v>260.0</c:v>
                </c:pt>
                <c:pt idx="261">
                  <c:v>261.0</c:v>
                </c:pt>
                <c:pt idx="262">
                  <c:v>262.0</c:v>
                </c:pt>
                <c:pt idx="263">
                  <c:v>263.0</c:v>
                </c:pt>
                <c:pt idx="264">
                  <c:v>264.0</c:v>
                </c:pt>
                <c:pt idx="265">
                  <c:v>265.0</c:v>
                </c:pt>
                <c:pt idx="266">
                  <c:v>266.0</c:v>
                </c:pt>
                <c:pt idx="267">
                  <c:v>267.0</c:v>
                </c:pt>
                <c:pt idx="268">
                  <c:v>268.0</c:v>
                </c:pt>
                <c:pt idx="269">
                  <c:v>269.0</c:v>
                </c:pt>
                <c:pt idx="270">
                  <c:v>270.0</c:v>
                </c:pt>
                <c:pt idx="271">
                  <c:v>271.0</c:v>
                </c:pt>
                <c:pt idx="272">
                  <c:v>272.0</c:v>
                </c:pt>
                <c:pt idx="273">
                  <c:v>273.0</c:v>
                </c:pt>
                <c:pt idx="274">
                  <c:v>274.0</c:v>
                </c:pt>
                <c:pt idx="275">
                  <c:v>275.0</c:v>
                </c:pt>
                <c:pt idx="276">
                  <c:v>276.0</c:v>
                </c:pt>
                <c:pt idx="277">
                  <c:v>277.0</c:v>
                </c:pt>
                <c:pt idx="278">
                  <c:v>278.0</c:v>
                </c:pt>
                <c:pt idx="279">
                  <c:v>279.0</c:v>
                </c:pt>
                <c:pt idx="280">
                  <c:v>280.0</c:v>
                </c:pt>
                <c:pt idx="281">
                  <c:v>281.0</c:v>
                </c:pt>
                <c:pt idx="282">
                  <c:v>282.0</c:v>
                </c:pt>
                <c:pt idx="283">
                  <c:v>283.0</c:v>
                </c:pt>
                <c:pt idx="284">
                  <c:v>284.0</c:v>
                </c:pt>
                <c:pt idx="285">
                  <c:v>285.0</c:v>
                </c:pt>
                <c:pt idx="286">
                  <c:v>286.0</c:v>
                </c:pt>
                <c:pt idx="287">
                  <c:v>287.0</c:v>
                </c:pt>
                <c:pt idx="288">
                  <c:v>288.0</c:v>
                </c:pt>
                <c:pt idx="289">
                  <c:v>289.0</c:v>
                </c:pt>
                <c:pt idx="290">
                  <c:v>290.0</c:v>
                </c:pt>
                <c:pt idx="291">
                  <c:v>291.0</c:v>
                </c:pt>
                <c:pt idx="292">
                  <c:v>292.0</c:v>
                </c:pt>
                <c:pt idx="293">
                  <c:v>293.0</c:v>
                </c:pt>
                <c:pt idx="294">
                  <c:v>294.0</c:v>
                </c:pt>
                <c:pt idx="295">
                  <c:v>295.0</c:v>
                </c:pt>
                <c:pt idx="296">
                  <c:v>296.0</c:v>
                </c:pt>
                <c:pt idx="297">
                  <c:v>297.0</c:v>
                </c:pt>
                <c:pt idx="298">
                  <c:v>298.0</c:v>
                </c:pt>
                <c:pt idx="299">
                  <c:v>299.0</c:v>
                </c:pt>
                <c:pt idx="300">
                  <c:v>300.0</c:v>
                </c:pt>
                <c:pt idx="301">
                  <c:v>301.0</c:v>
                </c:pt>
                <c:pt idx="302">
                  <c:v>302.0</c:v>
                </c:pt>
                <c:pt idx="303">
                  <c:v>303.0</c:v>
                </c:pt>
                <c:pt idx="304">
                  <c:v>304.0</c:v>
                </c:pt>
                <c:pt idx="305">
                  <c:v>305.0</c:v>
                </c:pt>
                <c:pt idx="306">
                  <c:v>306.0</c:v>
                </c:pt>
                <c:pt idx="307">
                  <c:v>307.0</c:v>
                </c:pt>
                <c:pt idx="308">
                  <c:v>308.0</c:v>
                </c:pt>
                <c:pt idx="309">
                  <c:v>309.0</c:v>
                </c:pt>
                <c:pt idx="310">
                  <c:v>310.0</c:v>
                </c:pt>
                <c:pt idx="311">
                  <c:v>311.0</c:v>
                </c:pt>
                <c:pt idx="312">
                  <c:v>312.0</c:v>
                </c:pt>
                <c:pt idx="313">
                  <c:v>313.0</c:v>
                </c:pt>
                <c:pt idx="314">
                  <c:v>314.0</c:v>
                </c:pt>
                <c:pt idx="315">
                  <c:v>315.0</c:v>
                </c:pt>
                <c:pt idx="316">
                  <c:v>316.0</c:v>
                </c:pt>
                <c:pt idx="317">
                  <c:v>317.0</c:v>
                </c:pt>
                <c:pt idx="318">
                  <c:v>318.0</c:v>
                </c:pt>
                <c:pt idx="319">
                  <c:v>319.0</c:v>
                </c:pt>
                <c:pt idx="320">
                  <c:v>320.0</c:v>
                </c:pt>
                <c:pt idx="321">
                  <c:v>321.0</c:v>
                </c:pt>
                <c:pt idx="322">
                  <c:v>322.0</c:v>
                </c:pt>
                <c:pt idx="323">
                  <c:v>323.0</c:v>
                </c:pt>
                <c:pt idx="324">
                  <c:v>324.0</c:v>
                </c:pt>
                <c:pt idx="325">
                  <c:v>325.0</c:v>
                </c:pt>
                <c:pt idx="326">
                  <c:v>326.0</c:v>
                </c:pt>
                <c:pt idx="327">
                  <c:v>327.0</c:v>
                </c:pt>
                <c:pt idx="328">
                  <c:v>328.0</c:v>
                </c:pt>
                <c:pt idx="329">
                  <c:v>329.0</c:v>
                </c:pt>
                <c:pt idx="330">
                  <c:v>330.0</c:v>
                </c:pt>
                <c:pt idx="331">
                  <c:v>331.0</c:v>
                </c:pt>
                <c:pt idx="332">
                  <c:v>332.0</c:v>
                </c:pt>
                <c:pt idx="333">
                  <c:v>333.0</c:v>
                </c:pt>
                <c:pt idx="334">
                  <c:v>334.0</c:v>
                </c:pt>
                <c:pt idx="335">
                  <c:v>335.0</c:v>
                </c:pt>
                <c:pt idx="336">
                  <c:v>336.0</c:v>
                </c:pt>
                <c:pt idx="337">
                  <c:v>337.0</c:v>
                </c:pt>
                <c:pt idx="338">
                  <c:v>338.0</c:v>
                </c:pt>
                <c:pt idx="339">
                  <c:v>339.0</c:v>
                </c:pt>
                <c:pt idx="340">
                  <c:v>340.0</c:v>
                </c:pt>
                <c:pt idx="341">
                  <c:v>341.0</c:v>
                </c:pt>
                <c:pt idx="342">
                  <c:v>342.0</c:v>
                </c:pt>
                <c:pt idx="343">
                  <c:v>343.0</c:v>
                </c:pt>
                <c:pt idx="344">
                  <c:v>344.0</c:v>
                </c:pt>
                <c:pt idx="345">
                  <c:v>345.0</c:v>
                </c:pt>
                <c:pt idx="346">
                  <c:v>346.0</c:v>
                </c:pt>
                <c:pt idx="347">
                  <c:v>347.0</c:v>
                </c:pt>
                <c:pt idx="348">
                  <c:v>348.0</c:v>
                </c:pt>
                <c:pt idx="349">
                  <c:v>349.0</c:v>
                </c:pt>
                <c:pt idx="350">
                  <c:v>350.0</c:v>
                </c:pt>
                <c:pt idx="351">
                  <c:v>351.0</c:v>
                </c:pt>
                <c:pt idx="352">
                  <c:v>352.0</c:v>
                </c:pt>
                <c:pt idx="353">
                  <c:v>353.0</c:v>
                </c:pt>
                <c:pt idx="354">
                  <c:v>354.0</c:v>
                </c:pt>
                <c:pt idx="355">
                  <c:v>355.0</c:v>
                </c:pt>
                <c:pt idx="356">
                  <c:v>356.0</c:v>
                </c:pt>
                <c:pt idx="357">
                  <c:v>357.0</c:v>
                </c:pt>
                <c:pt idx="358">
                  <c:v>358.0</c:v>
                </c:pt>
                <c:pt idx="359">
                  <c:v>359.0</c:v>
                </c:pt>
                <c:pt idx="360">
                  <c:v>360.0</c:v>
                </c:pt>
                <c:pt idx="361">
                  <c:v>361.0</c:v>
                </c:pt>
                <c:pt idx="362">
                  <c:v>362.0</c:v>
                </c:pt>
                <c:pt idx="363">
                  <c:v>363.0</c:v>
                </c:pt>
                <c:pt idx="364">
                  <c:v>364.0</c:v>
                </c:pt>
                <c:pt idx="365">
                  <c:v>365.0</c:v>
                </c:pt>
                <c:pt idx="366">
                  <c:v>366.0</c:v>
                </c:pt>
                <c:pt idx="367">
                  <c:v>367.0</c:v>
                </c:pt>
                <c:pt idx="368">
                  <c:v>368.0</c:v>
                </c:pt>
                <c:pt idx="369">
                  <c:v>369.0</c:v>
                </c:pt>
                <c:pt idx="370">
                  <c:v>370.0</c:v>
                </c:pt>
                <c:pt idx="371">
                  <c:v>371.0</c:v>
                </c:pt>
                <c:pt idx="372">
                  <c:v>372.0</c:v>
                </c:pt>
                <c:pt idx="373">
                  <c:v>373.0</c:v>
                </c:pt>
                <c:pt idx="374">
                  <c:v>374.0</c:v>
                </c:pt>
                <c:pt idx="375">
                  <c:v>375.0</c:v>
                </c:pt>
                <c:pt idx="376">
                  <c:v>376.0</c:v>
                </c:pt>
                <c:pt idx="377">
                  <c:v>377.0</c:v>
                </c:pt>
                <c:pt idx="378">
                  <c:v>378.0</c:v>
                </c:pt>
                <c:pt idx="379">
                  <c:v>379.0</c:v>
                </c:pt>
                <c:pt idx="380">
                  <c:v>380.0</c:v>
                </c:pt>
                <c:pt idx="381">
                  <c:v>381.0</c:v>
                </c:pt>
                <c:pt idx="382">
                  <c:v>382.0</c:v>
                </c:pt>
                <c:pt idx="383">
                  <c:v>383.0</c:v>
                </c:pt>
                <c:pt idx="384">
                  <c:v>384.0</c:v>
                </c:pt>
                <c:pt idx="385">
                  <c:v>385.0</c:v>
                </c:pt>
                <c:pt idx="386">
                  <c:v>386.0</c:v>
                </c:pt>
                <c:pt idx="387">
                  <c:v>387.0</c:v>
                </c:pt>
                <c:pt idx="388">
                  <c:v>388.0</c:v>
                </c:pt>
                <c:pt idx="389">
                  <c:v>389.0</c:v>
                </c:pt>
                <c:pt idx="390">
                  <c:v>390.0</c:v>
                </c:pt>
                <c:pt idx="391">
                  <c:v>391.0</c:v>
                </c:pt>
                <c:pt idx="392">
                  <c:v>392.0</c:v>
                </c:pt>
                <c:pt idx="393">
                  <c:v>393.0</c:v>
                </c:pt>
                <c:pt idx="394">
                  <c:v>394.0</c:v>
                </c:pt>
                <c:pt idx="395">
                  <c:v>395.0</c:v>
                </c:pt>
                <c:pt idx="396">
                  <c:v>396.0</c:v>
                </c:pt>
                <c:pt idx="397">
                  <c:v>397.0</c:v>
                </c:pt>
                <c:pt idx="398">
                  <c:v>398.0</c:v>
                </c:pt>
                <c:pt idx="399">
                  <c:v>399.0</c:v>
                </c:pt>
                <c:pt idx="400">
                  <c:v>400.0</c:v>
                </c:pt>
                <c:pt idx="401">
                  <c:v>401.0</c:v>
                </c:pt>
                <c:pt idx="402">
                  <c:v>402.0</c:v>
                </c:pt>
                <c:pt idx="403">
                  <c:v>403.0</c:v>
                </c:pt>
                <c:pt idx="404">
                  <c:v>404.0</c:v>
                </c:pt>
                <c:pt idx="405">
                  <c:v>405.0</c:v>
                </c:pt>
                <c:pt idx="406">
                  <c:v>406.0</c:v>
                </c:pt>
                <c:pt idx="407">
                  <c:v>407.0</c:v>
                </c:pt>
                <c:pt idx="408">
                  <c:v>408.0</c:v>
                </c:pt>
                <c:pt idx="409">
                  <c:v>409.0</c:v>
                </c:pt>
                <c:pt idx="410">
                  <c:v>410.0</c:v>
                </c:pt>
                <c:pt idx="411">
                  <c:v>411.0</c:v>
                </c:pt>
                <c:pt idx="412">
                  <c:v>412.0</c:v>
                </c:pt>
                <c:pt idx="413">
                  <c:v>413.0</c:v>
                </c:pt>
                <c:pt idx="414">
                  <c:v>414.0</c:v>
                </c:pt>
                <c:pt idx="415">
                  <c:v>415.0</c:v>
                </c:pt>
                <c:pt idx="416">
                  <c:v>416.0</c:v>
                </c:pt>
                <c:pt idx="417">
                  <c:v>417.0</c:v>
                </c:pt>
                <c:pt idx="418">
                  <c:v>418.0</c:v>
                </c:pt>
                <c:pt idx="419">
                  <c:v>419.0</c:v>
                </c:pt>
                <c:pt idx="420">
                  <c:v>420.0</c:v>
                </c:pt>
                <c:pt idx="421">
                  <c:v>421.0</c:v>
                </c:pt>
                <c:pt idx="422">
                  <c:v>422.0</c:v>
                </c:pt>
                <c:pt idx="423">
                  <c:v>423.0</c:v>
                </c:pt>
                <c:pt idx="424">
                  <c:v>424.0</c:v>
                </c:pt>
                <c:pt idx="425">
                  <c:v>425.0</c:v>
                </c:pt>
                <c:pt idx="426">
                  <c:v>426.0</c:v>
                </c:pt>
                <c:pt idx="427">
                  <c:v>427.0</c:v>
                </c:pt>
                <c:pt idx="428">
                  <c:v>428.0</c:v>
                </c:pt>
                <c:pt idx="429">
                  <c:v>429.0</c:v>
                </c:pt>
                <c:pt idx="430">
                  <c:v>430.0</c:v>
                </c:pt>
                <c:pt idx="431">
                  <c:v>431.0</c:v>
                </c:pt>
                <c:pt idx="432">
                  <c:v>432.0</c:v>
                </c:pt>
                <c:pt idx="433">
                  <c:v>433.0</c:v>
                </c:pt>
                <c:pt idx="434">
                  <c:v>434.0</c:v>
                </c:pt>
                <c:pt idx="435">
                  <c:v>435.0</c:v>
                </c:pt>
                <c:pt idx="436">
                  <c:v>436.0</c:v>
                </c:pt>
                <c:pt idx="437">
                  <c:v>437.0</c:v>
                </c:pt>
                <c:pt idx="438">
                  <c:v>438.0</c:v>
                </c:pt>
                <c:pt idx="439">
                  <c:v>439.0</c:v>
                </c:pt>
                <c:pt idx="440">
                  <c:v>440.0</c:v>
                </c:pt>
                <c:pt idx="441">
                  <c:v>441.0</c:v>
                </c:pt>
                <c:pt idx="442">
                  <c:v>442.0</c:v>
                </c:pt>
                <c:pt idx="443">
                  <c:v>443.0</c:v>
                </c:pt>
                <c:pt idx="444">
                  <c:v>444.0</c:v>
                </c:pt>
                <c:pt idx="445">
                  <c:v>445.0</c:v>
                </c:pt>
                <c:pt idx="446">
                  <c:v>446.0</c:v>
                </c:pt>
                <c:pt idx="447">
                  <c:v>447.0</c:v>
                </c:pt>
                <c:pt idx="448">
                  <c:v>448.0</c:v>
                </c:pt>
                <c:pt idx="449">
                  <c:v>449.0</c:v>
                </c:pt>
                <c:pt idx="450">
                  <c:v>450.0</c:v>
                </c:pt>
                <c:pt idx="451">
                  <c:v>451.0</c:v>
                </c:pt>
                <c:pt idx="452">
                  <c:v>452.0</c:v>
                </c:pt>
                <c:pt idx="453">
                  <c:v>453.0</c:v>
                </c:pt>
                <c:pt idx="454">
                  <c:v>454.0</c:v>
                </c:pt>
                <c:pt idx="455">
                  <c:v>455.0</c:v>
                </c:pt>
                <c:pt idx="456">
                  <c:v>456.0</c:v>
                </c:pt>
                <c:pt idx="457">
                  <c:v>457.0</c:v>
                </c:pt>
                <c:pt idx="458">
                  <c:v>458.0</c:v>
                </c:pt>
                <c:pt idx="459">
                  <c:v>459.0</c:v>
                </c:pt>
                <c:pt idx="460">
                  <c:v>460.0</c:v>
                </c:pt>
                <c:pt idx="461">
                  <c:v>461.0</c:v>
                </c:pt>
                <c:pt idx="462">
                  <c:v>462.0</c:v>
                </c:pt>
                <c:pt idx="463">
                  <c:v>463.0</c:v>
                </c:pt>
                <c:pt idx="464">
                  <c:v>464.0</c:v>
                </c:pt>
                <c:pt idx="465">
                  <c:v>465.0</c:v>
                </c:pt>
                <c:pt idx="466">
                  <c:v>466.0</c:v>
                </c:pt>
                <c:pt idx="467">
                  <c:v>467.0</c:v>
                </c:pt>
                <c:pt idx="468">
                  <c:v>468.0</c:v>
                </c:pt>
                <c:pt idx="469">
                  <c:v>469.0</c:v>
                </c:pt>
                <c:pt idx="470">
                  <c:v>470.0</c:v>
                </c:pt>
                <c:pt idx="471">
                  <c:v>471.0</c:v>
                </c:pt>
                <c:pt idx="472">
                  <c:v>472.0</c:v>
                </c:pt>
                <c:pt idx="473">
                  <c:v>473.0</c:v>
                </c:pt>
                <c:pt idx="474">
                  <c:v>474.0</c:v>
                </c:pt>
                <c:pt idx="475">
                  <c:v>475.0</c:v>
                </c:pt>
                <c:pt idx="476">
                  <c:v>476.0</c:v>
                </c:pt>
                <c:pt idx="477">
                  <c:v>477.0</c:v>
                </c:pt>
                <c:pt idx="478">
                  <c:v>478.0</c:v>
                </c:pt>
                <c:pt idx="479">
                  <c:v>479.0</c:v>
                </c:pt>
                <c:pt idx="480">
                  <c:v>480.0</c:v>
                </c:pt>
                <c:pt idx="481">
                  <c:v>481.0</c:v>
                </c:pt>
                <c:pt idx="482">
                  <c:v>482.0</c:v>
                </c:pt>
                <c:pt idx="483">
                  <c:v>483.0</c:v>
                </c:pt>
                <c:pt idx="484">
                  <c:v>484.0</c:v>
                </c:pt>
                <c:pt idx="485">
                  <c:v>485.0</c:v>
                </c:pt>
                <c:pt idx="486">
                  <c:v>486.0</c:v>
                </c:pt>
                <c:pt idx="487">
                  <c:v>487.0</c:v>
                </c:pt>
                <c:pt idx="488">
                  <c:v>488.0</c:v>
                </c:pt>
                <c:pt idx="489">
                  <c:v>489.0</c:v>
                </c:pt>
                <c:pt idx="490">
                  <c:v>490.0</c:v>
                </c:pt>
                <c:pt idx="491">
                  <c:v>491.0</c:v>
                </c:pt>
                <c:pt idx="492">
                  <c:v>492.0</c:v>
                </c:pt>
                <c:pt idx="493">
                  <c:v>493.0</c:v>
                </c:pt>
                <c:pt idx="494">
                  <c:v>494.0</c:v>
                </c:pt>
                <c:pt idx="495">
                  <c:v>495.0</c:v>
                </c:pt>
                <c:pt idx="496">
                  <c:v>496.0</c:v>
                </c:pt>
                <c:pt idx="497">
                  <c:v>497.0</c:v>
                </c:pt>
                <c:pt idx="498">
                  <c:v>498.0</c:v>
                </c:pt>
                <c:pt idx="499">
                  <c:v>499.0</c:v>
                </c:pt>
                <c:pt idx="500">
                  <c:v>500.0</c:v>
                </c:pt>
                <c:pt idx="501">
                  <c:v>501.0</c:v>
                </c:pt>
                <c:pt idx="502">
                  <c:v>502.0</c:v>
                </c:pt>
                <c:pt idx="503">
                  <c:v>503.0</c:v>
                </c:pt>
                <c:pt idx="504">
                  <c:v>504.0</c:v>
                </c:pt>
                <c:pt idx="505">
                  <c:v>505.0</c:v>
                </c:pt>
                <c:pt idx="506">
                  <c:v>506.0</c:v>
                </c:pt>
                <c:pt idx="507">
                  <c:v>507.0</c:v>
                </c:pt>
                <c:pt idx="508">
                  <c:v>508.0</c:v>
                </c:pt>
                <c:pt idx="509">
                  <c:v>509.0</c:v>
                </c:pt>
                <c:pt idx="510">
                  <c:v>510.0</c:v>
                </c:pt>
                <c:pt idx="511">
                  <c:v>511.0</c:v>
                </c:pt>
              </c:numCache>
            </c:numRef>
          </c:xVal>
          <c:yVal>
            <c:numRef>
              <c:f>straight_128_4.csv!$D$2:$D$514</c:f>
              <c:numCache>
                <c:formatCode>General</c:formatCode>
                <c:ptCount val="513"/>
                <c:pt idx="0">
                  <c:v>4.0</c:v>
                </c:pt>
                <c:pt idx="1">
                  <c:v>12.0</c:v>
                </c:pt>
                <c:pt idx="2">
                  <c:v>24.0</c:v>
                </c:pt>
                <c:pt idx="3">
                  <c:v>40.0</c:v>
                </c:pt>
                <c:pt idx="4">
                  <c:v>60.0</c:v>
                </c:pt>
                <c:pt idx="5">
                  <c:v>84.0</c:v>
                </c:pt>
                <c:pt idx="6">
                  <c:v>112.0</c:v>
                </c:pt>
                <c:pt idx="7">
                  <c:v>144.0</c:v>
                </c:pt>
                <c:pt idx="8">
                  <c:v>180.0</c:v>
                </c:pt>
                <c:pt idx="9">
                  <c:v>220.0</c:v>
                </c:pt>
                <c:pt idx="10">
                  <c:v>264.0</c:v>
                </c:pt>
                <c:pt idx="11">
                  <c:v>312.0</c:v>
                </c:pt>
                <c:pt idx="12">
                  <c:v>364.0</c:v>
                </c:pt>
                <c:pt idx="13">
                  <c:v>420.0</c:v>
                </c:pt>
                <c:pt idx="14">
                  <c:v>480.0</c:v>
                </c:pt>
                <c:pt idx="15">
                  <c:v>544.0</c:v>
                </c:pt>
                <c:pt idx="16">
                  <c:v>612.0</c:v>
                </c:pt>
                <c:pt idx="17">
                  <c:v>684.0</c:v>
                </c:pt>
                <c:pt idx="18">
                  <c:v>760.0</c:v>
                </c:pt>
                <c:pt idx="19">
                  <c:v>840.0</c:v>
                </c:pt>
                <c:pt idx="20">
                  <c:v>924.0</c:v>
                </c:pt>
                <c:pt idx="21">
                  <c:v>1012.0</c:v>
                </c:pt>
                <c:pt idx="22">
                  <c:v>1104.0</c:v>
                </c:pt>
                <c:pt idx="23">
                  <c:v>1200.0</c:v>
                </c:pt>
                <c:pt idx="24">
                  <c:v>1300.0</c:v>
                </c:pt>
                <c:pt idx="25">
                  <c:v>1404.0</c:v>
                </c:pt>
                <c:pt idx="26">
                  <c:v>1512.0</c:v>
                </c:pt>
                <c:pt idx="27">
                  <c:v>1624.0</c:v>
                </c:pt>
                <c:pt idx="28">
                  <c:v>1740.0</c:v>
                </c:pt>
                <c:pt idx="29">
                  <c:v>1860.0</c:v>
                </c:pt>
                <c:pt idx="30">
                  <c:v>1984.0</c:v>
                </c:pt>
                <c:pt idx="31">
                  <c:v>2112.0</c:v>
                </c:pt>
                <c:pt idx="32">
                  <c:v>2244.0</c:v>
                </c:pt>
                <c:pt idx="33">
                  <c:v>2380.0</c:v>
                </c:pt>
                <c:pt idx="34">
                  <c:v>2520.0</c:v>
                </c:pt>
                <c:pt idx="35">
                  <c:v>2664.0</c:v>
                </c:pt>
                <c:pt idx="36">
                  <c:v>2812.0</c:v>
                </c:pt>
                <c:pt idx="37">
                  <c:v>2964.0</c:v>
                </c:pt>
                <c:pt idx="38">
                  <c:v>3120.0</c:v>
                </c:pt>
                <c:pt idx="39">
                  <c:v>3280.0</c:v>
                </c:pt>
                <c:pt idx="40">
                  <c:v>3444.0</c:v>
                </c:pt>
                <c:pt idx="41">
                  <c:v>3612.0</c:v>
                </c:pt>
                <c:pt idx="42">
                  <c:v>3784.0</c:v>
                </c:pt>
                <c:pt idx="43">
                  <c:v>3960.0</c:v>
                </c:pt>
                <c:pt idx="44">
                  <c:v>4140.0</c:v>
                </c:pt>
                <c:pt idx="45">
                  <c:v>4324.0</c:v>
                </c:pt>
                <c:pt idx="46">
                  <c:v>4512.0</c:v>
                </c:pt>
                <c:pt idx="47">
                  <c:v>4704.0</c:v>
                </c:pt>
                <c:pt idx="48">
                  <c:v>4900.0</c:v>
                </c:pt>
                <c:pt idx="49">
                  <c:v>5100.0</c:v>
                </c:pt>
                <c:pt idx="50">
                  <c:v>5304.0</c:v>
                </c:pt>
                <c:pt idx="51">
                  <c:v>5512.0</c:v>
                </c:pt>
                <c:pt idx="52">
                  <c:v>5724.0</c:v>
                </c:pt>
                <c:pt idx="53">
                  <c:v>5940.0</c:v>
                </c:pt>
                <c:pt idx="54">
                  <c:v>6160.0</c:v>
                </c:pt>
                <c:pt idx="55">
                  <c:v>6384.0</c:v>
                </c:pt>
                <c:pt idx="56">
                  <c:v>6612.0</c:v>
                </c:pt>
                <c:pt idx="57">
                  <c:v>6844.0</c:v>
                </c:pt>
                <c:pt idx="58">
                  <c:v>7080.0</c:v>
                </c:pt>
                <c:pt idx="59">
                  <c:v>7320.0</c:v>
                </c:pt>
                <c:pt idx="60">
                  <c:v>7564.0</c:v>
                </c:pt>
                <c:pt idx="61">
                  <c:v>7812.0</c:v>
                </c:pt>
                <c:pt idx="62">
                  <c:v>8064.0</c:v>
                </c:pt>
                <c:pt idx="63">
                  <c:v>8320.0</c:v>
                </c:pt>
                <c:pt idx="64">
                  <c:v>8580.0</c:v>
                </c:pt>
                <c:pt idx="65">
                  <c:v>8844.0</c:v>
                </c:pt>
                <c:pt idx="66">
                  <c:v>9112.0</c:v>
                </c:pt>
                <c:pt idx="67">
                  <c:v>9384.0</c:v>
                </c:pt>
                <c:pt idx="68">
                  <c:v>9660.0</c:v>
                </c:pt>
                <c:pt idx="69">
                  <c:v>9940.0</c:v>
                </c:pt>
                <c:pt idx="70">
                  <c:v>10224.0</c:v>
                </c:pt>
                <c:pt idx="71">
                  <c:v>10512.0</c:v>
                </c:pt>
                <c:pt idx="72">
                  <c:v>10804.0</c:v>
                </c:pt>
                <c:pt idx="73">
                  <c:v>11100.0</c:v>
                </c:pt>
                <c:pt idx="74">
                  <c:v>11400.0</c:v>
                </c:pt>
                <c:pt idx="75">
                  <c:v>11704.0</c:v>
                </c:pt>
                <c:pt idx="76">
                  <c:v>12012.0</c:v>
                </c:pt>
                <c:pt idx="77">
                  <c:v>12324.0</c:v>
                </c:pt>
                <c:pt idx="78">
                  <c:v>12640.0</c:v>
                </c:pt>
                <c:pt idx="79">
                  <c:v>12960.0</c:v>
                </c:pt>
                <c:pt idx="80">
                  <c:v>13284.0</c:v>
                </c:pt>
                <c:pt idx="81">
                  <c:v>13612.0</c:v>
                </c:pt>
                <c:pt idx="82">
                  <c:v>13944.0</c:v>
                </c:pt>
                <c:pt idx="83">
                  <c:v>14280.0</c:v>
                </c:pt>
                <c:pt idx="84">
                  <c:v>14620.0</c:v>
                </c:pt>
                <c:pt idx="85">
                  <c:v>14964.0</c:v>
                </c:pt>
                <c:pt idx="86">
                  <c:v>15312.0</c:v>
                </c:pt>
                <c:pt idx="87">
                  <c:v>15664.0</c:v>
                </c:pt>
                <c:pt idx="88">
                  <c:v>16020.0</c:v>
                </c:pt>
                <c:pt idx="89">
                  <c:v>16380.0</c:v>
                </c:pt>
                <c:pt idx="90">
                  <c:v>16744.0</c:v>
                </c:pt>
                <c:pt idx="91">
                  <c:v>17112.0</c:v>
                </c:pt>
                <c:pt idx="92">
                  <c:v>17484.0</c:v>
                </c:pt>
                <c:pt idx="93">
                  <c:v>17860.0</c:v>
                </c:pt>
                <c:pt idx="94">
                  <c:v>18240.0</c:v>
                </c:pt>
                <c:pt idx="95">
                  <c:v>18624.0</c:v>
                </c:pt>
                <c:pt idx="96">
                  <c:v>19012.0</c:v>
                </c:pt>
                <c:pt idx="97">
                  <c:v>19404.0</c:v>
                </c:pt>
                <c:pt idx="98">
                  <c:v>19800.0</c:v>
                </c:pt>
                <c:pt idx="99">
                  <c:v>20200.0</c:v>
                </c:pt>
                <c:pt idx="100">
                  <c:v>20604.0</c:v>
                </c:pt>
                <c:pt idx="101">
                  <c:v>21012.0</c:v>
                </c:pt>
                <c:pt idx="102">
                  <c:v>21424.0</c:v>
                </c:pt>
                <c:pt idx="103">
                  <c:v>21840.0</c:v>
                </c:pt>
                <c:pt idx="104">
                  <c:v>22260.0</c:v>
                </c:pt>
                <c:pt idx="105">
                  <c:v>22684.0</c:v>
                </c:pt>
                <c:pt idx="106">
                  <c:v>23112.0</c:v>
                </c:pt>
                <c:pt idx="107">
                  <c:v>23544.0</c:v>
                </c:pt>
                <c:pt idx="108">
                  <c:v>23980.0</c:v>
                </c:pt>
                <c:pt idx="109">
                  <c:v>24420.0</c:v>
                </c:pt>
                <c:pt idx="110">
                  <c:v>24864.0</c:v>
                </c:pt>
                <c:pt idx="111">
                  <c:v>25312.0</c:v>
                </c:pt>
                <c:pt idx="112">
                  <c:v>25764.0</c:v>
                </c:pt>
                <c:pt idx="113">
                  <c:v>26220.0</c:v>
                </c:pt>
                <c:pt idx="114">
                  <c:v>26680.0</c:v>
                </c:pt>
                <c:pt idx="115">
                  <c:v>27144.0</c:v>
                </c:pt>
                <c:pt idx="116">
                  <c:v>27612.0</c:v>
                </c:pt>
                <c:pt idx="117">
                  <c:v>28084.0</c:v>
                </c:pt>
                <c:pt idx="118">
                  <c:v>28560.0</c:v>
                </c:pt>
                <c:pt idx="119">
                  <c:v>29040.0</c:v>
                </c:pt>
                <c:pt idx="120">
                  <c:v>29524.0</c:v>
                </c:pt>
                <c:pt idx="121">
                  <c:v>30012.0</c:v>
                </c:pt>
                <c:pt idx="122">
                  <c:v>30504.0</c:v>
                </c:pt>
                <c:pt idx="123">
                  <c:v>31000.0</c:v>
                </c:pt>
                <c:pt idx="124">
                  <c:v>31500.0</c:v>
                </c:pt>
                <c:pt idx="125">
                  <c:v>32004.0</c:v>
                </c:pt>
                <c:pt idx="126">
                  <c:v>32512.0</c:v>
                </c:pt>
                <c:pt idx="127">
                  <c:v>33024.0</c:v>
                </c:pt>
                <c:pt idx="128">
                  <c:v>33411.0</c:v>
                </c:pt>
                <c:pt idx="129">
                  <c:v>33801.0</c:v>
                </c:pt>
                <c:pt idx="130">
                  <c:v>34194.0</c:v>
                </c:pt>
                <c:pt idx="131">
                  <c:v>34590.0</c:v>
                </c:pt>
                <c:pt idx="132">
                  <c:v>34989.0</c:v>
                </c:pt>
                <c:pt idx="133">
                  <c:v>35391.0</c:v>
                </c:pt>
                <c:pt idx="134">
                  <c:v>35796.0</c:v>
                </c:pt>
                <c:pt idx="135">
                  <c:v>36204.0</c:v>
                </c:pt>
                <c:pt idx="136">
                  <c:v>36615.0</c:v>
                </c:pt>
                <c:pt idx="137">
                  <c:v>37029.0</c:v>
                </c:pt>
                <c:pt idx="138">
                  <c:v>37446.0</c:v>
                </c:pt>
                <c:pt idx="139">
                  <c:v>37866.0</c:v>
                </c:pt>
                <c:pt idx="140">
                  <c:v>38289.0</c:v>
                </c:pt>
                <c:pt idx="141">
                  <c:v>38715.0</c:v>
                </c:pt>
                <c:pt idx="142">
                  <c:v>39144.0</c:v>
                </c:pt>
                <c:pt idx="143">
                  <c:v>39576.0</c:v>
                </c:pt>
                <c:pt idx="144">
                  <c:v>40011.0</c:v>
                </c:pt>
                <c:pt idx="145">
                  <c:v>40449.0</c:v>
                </c:pt>
                <c:pt idx="146">
                  <c:v>40890.0</c:v>
                </c:pt>
                <c:pt idx="147">
                  <c:v>41334.0</c:v>
                </c:pt>
                <c:pt idx="148">
                  <c:v>41781.0</c:v>
                </c:pt>
                <c:pt idx="149">
                  <c:v>42231.0</c:v>
                </c:pt>
                <c:pt idx="150">
                  <c:v>42684.0</c:v>
                </c:pt>
                <c:pt idx="151">
                  <c:v>43140.0</c:v>
                </c:pt>
                <c:pt idx="152">
                  <c:v>43599.0</c:v>
                </c:pt>
                <c:pt idx="153">
                  <c:v>44061.0</c:v>
                </c:pt>
                <c:pt idx="154">
                  <c:v>44526.0</c:v>
                </c:pt>
                <c:pt idx="155">
                  <c:v>44994.0</c:v>
                </c:pt>
                <c:pt idx="156">
                  <c:v>45465.0</c:v>
                </c:pt>
                <c:pt idx="157">
                  <c:v>45939.0</c:v>
                </c:pt>
                <c:pt idx="158">
                  <c:v>46416.0</c:v>
                </c:pt>
                <c:pt idx="159">
                  <c:v>46896.0</c:v>
                </c:pt>
                <c:pt idx="160">
                  <c:v>47379.0</c:v>
                </c:pt>
                <c:pt idx="161">
                  <c:v>47865.0</c:v>
                </c:pt>
                <c:pt idx="162">
                  <c:v>48354.0</c:v>
                </c:pt>
                <c:pt idx="163">
                  <c:v>48846.0</c:v>
                </c:pt>
                <c:pt idx="164">
                  <c:v>49341.0</c:v>
                </c:pt>
                <c:pt idx="165">
                  <c:v>49839.0</c:v>
                </c:pt>
                <c:pt idx="166">
                  <c:v>50340.0</c:v>
                </c:pt>
                <c:pt idx="167">
                  <c:v>50844.0</c:v>
                </c:pt>
                <c:pt idx="168">
                  <c:v>51351.0</c:v>
                </c:pt>
                <c:pt idx="169">
                  <c:v>51861.0</c:v>
                </c:pt>
                <c:pt idx="170">
                  <c:v>52374.0</c:v>
                </c:pt>
                <c:pt idx="171">
                  <c:v>52890.0</c:v>
                </c:pt>
                <c:pt idx="172">
                  <c:v>53409.0</c:v>
                </c:pt>
                <c:pt idx="173">
                  <c:v>53931.0</c:v>
                </c:pt>
                <c:pt idx="174">
                  <c:v>54456.0</c:v>
                </c:pt>
                <c:pt idx="175">
                  <c:v>54984.0</c:v>
                </c:pt>
                <c:pt idx="176">
                  <c:v>55515.0</c:v>
                </c:pt>
                <c:pt idx="177">
                  <c:v>56049.0</c:v>
                </c:pt>
                <c:pt idx="178">
                  <c:v>56586.0</c:v>
                </c:pt>
                <c:pt idx="179">
                  <c:v>57126.0</c:v>
                </c:pt>
                <c:pt idx="180">
                  <c:v>57669.0</c:v>
                </c:pt>
                <c:pt idx="181">
                  <c:v>58215.0</c:v>
                </c:pt>
                <c:pt idx="182">
                  <c:v>58764.0</c:v>
                </c:pt>
                <c:pt idx="183">
                  <c:v>59316.0</c:v>
                </c:pt>
                <c:pt idx="184">
                  <c:v>59871.0</c:v>
                </c:pt>
                <c:pt idx="185">
                  <c:v>60429.0</c:v>
                </c:pt>
                <c:pt idx="186">
                  <c:v>60990.0</c:v>
                </c:pt>
                <c:pt idx="187">
                  <c:v>61554.0</c:v>
                </c:pt>
                <c:pt idx="188">
                  <c:v>62121.0</c:v>
                </c:pt>
                <c:pt idx="189">
                  <c:v>62691.0</c:v>
                </c:pt>
                <c:pt idx="190">
                  <c:v>63264.0</c:v>
                </c:pt>
                <c:pt idx="191">
                  <c:v>63840.0</c:v>
                </c:pt>
                <c:pt idx="192">
                  <c:v>64419.0</c:v>
                </c:pt>
                <c:pt idx="193">
                  <c:v>65001.0</c:v>
                </c:pt>
                <c:pt idx="194">
                  <c:v>65586.0</c:v>
                </c:pt>
                <c:pt idx="195">
                  <c:v>66174.0</c:v>
                </c:pt>
                <c:pt idx="196">
                  <c:v>66765.0</c:v>
                </c:pt>
                <c:pt idx="197">
                  <c:v>67359.0</c:v>
                </c:pt>
                <c:pt idx="198">
                  <c:v>67956.0</c:v>
                </c:pt>
                <c:pt idx="199">
                  <c:v>68556.0</c:v>
                </c:pt>
                <c:pt idx="200">
                  <c:v>69159.0</c:v>
                </c:pt>
                <c:pt idx="201">
                  <c:v>69765.0</c:v>
                </c:pt>
                <c:pt idx="202">
                  <c:v>70374.0</c:v>
                </c:pt>
                <c:pt idx="203">
                  <c:v>70986.0</c:v>
                </c:pt>
                <c:pt idx="204">
                  <c:v>71601.0</c:v>
                </c:pt>
                <c:pt idx="205">
                  <c:v>72219.0</c:v>
                </c:pt>
                <c:pt idx="206">
                  <c:v>72840.0</c:v>
                </c:pt>
                <c:pt idx="207">
                  <c:v>73464.0</c:v>
                </c:pt>
                <c:pt idx="208">
                  <c:v>74091.0</c:v>
                </c:pt>
                <c:pt idx="209">
                  <c:v>74721.0</c:v>
                </c:pt>
                <c:pt idx="210">
                  <c:v>75354.0</c:v>
                </c:pt>
                <c:pt idx="211">
                  <c:v>75990.0</c:v>
                </c:pt>
                <c:pt idx="212">
                  <c:v>76629.0</c:v>
                </c:pt>
                <c:pt idx="213">
                  <c:v>77271.0</c:v>
                </c:pt>
                <c:pt idx="214">
                  <c:v>77916.0</c:v>
                </c:pt>
                <c:pt idx="215">
                  <c:v>78564.0</c:v>
                </c:pt>
                <c:pt idx="216">
                  <c:v>79215.0</c:v>
                </c:pt>
                <c:pt idx="217">
                  <c:v>79869.0</c:v>
                </c:pt>
                <c:pt idx="218">
                  <c:v>80526.0</c:v>
                </c:pt>
                <c:pt idx="219">
                  <c:v>81186.0</c:v>
                </c:pt>
                <c:pt idx="220">
                  <c:v>81849.0</c:v>
                </c:pt>
                <c:pt idx="221">
                  <c:v>82515.0</c:v>
                </c:pt>
                <c:pt idx="222">
                  <c:v>83184.0</c:v>
                </c:pt>
                <c:pt idx="223">
                  <c:v>83856.0</c:v>
                </c:pt>
                <c:pt idx="224">
                  <c:v>84531.0</c:v>
                </c:pt>
                <c:pt idx="225">
                  <c:v>85209.0</c:v>
                </c:pt>
                <c:pt idx="226">
                  <c:v>85890.0</c:v>
                </c:pt>
                <c:pt idx="227">
                  <c:v>86574.0</c:v>
                </c:pt>
                <c:pt idx="228">
                  <c:v>87261.0</c:v>
                </c:pt>
                <c:pt idx="229">
                  <c:v>87951.0</c:v>
                </c:pt>
                <c:pt idx="230">
                  <c:v>88644.0</c:v>
                </c:pt>
                <c:pt idx="231">
                  <c:v>89340.0</c:v>
                </c:pt>
                <c:pt idx="232">
                  <c:v>90039.0</c:v>
                </c:pt>
                <c:pt idx="233">
                  <c:v>90741.0</c:v>
                </c:pt>
                <c:pt idx="234">
                  <c:v>91446.0</c:v>
                </c:pt>
                <c:pt idx="235">
                  <c:v>92154.0</c:v>
                </c:pt>
                <c:pt idx="236">
                  <c:v>92865.0</c:v>
                </c:pt>
                <c:pt idx="237">
                  <c:v>93579.0</c:v>
                </c:pt>
                <c:pt idx="238">
                  <c:v>94296.0</c:v>
                </c:pt>
                <c:pt idx="239">
                  <c:v>95016.0</c:v>
                </c:pt>
                <c:pt idx="240">
                  <c:v>95739.0</c:v>
                </c:pt>
                <c:pt idx="241">
                  <c:v>96465.0</c:v>
                </c:pt>
                <c:pt idx="242">
                  <c:v>97194.0</c:v>
                </c:pt>
                <c:pt idx="243">
                  <c:v>97926.0</c:v>
                </c:pt>
                <c:pt idx="244">
                  <c:v>98661.0</c:v>
                </c:pt>
                <c:pt idx="245">
                  <c:v>99399.0</c:v>
                </c:pt>
                <c:pt idx="246">
                  <c:v>100140.0</c:v>
                </c:pt>
                <c:pt idx="247">
                  <c:v>100884.0</c:v>
                </c:pt>
                <c:pt idx="248">
                  <c:v>101631.0</c:v>
                </c:pt>
                <c:pt idx="249">
                  <c:v>102381.0</c:v>
                </c:pt>
                <c:pt idx="250">
                  <c:v>103134.0</c:v>
                </c:pt>
                <c:pt idx="251">
                  <c:v>103890.0</c:v>
                </c:pt>
                <c:pt idx="252">
                  <c:v>104649.0</c:v>
                </c:pt>
                <c:pt idx="253">
                  <c:v>105411.0</c:v>
                </c:pt>
                <c:pt idx="254">
                  <c:v>106176.0</c:v>
                </c:pt>
                <c:pt idx="255">
                  <c:v>106944.0</c:v>
                </c:pt>
                <c:pt idx="256">
                  <c:v>107458.0</c:v>
                </c:pt>
                <c:pt idx="257">
                  <c:v>107974.0</c:v>
                </c:pt>
                <c:pt idx="258">
                  <c:v>108492.0</c:v>
                </c:pt>
                <c:pt idx="259">
                  <c:v>109012.0</c:v>
                </c:pt>
                <c:pt idx="260">
                  <c:v>109534.0</c:v>
                </c:pt>
                <c:pt idx="261">
                  <c:v>110058.0</c:v>
                </c:pt>
                <c:pt idx="262">
                  <c:v>110584.0</c:v>
                </c:pt>
                <c:pt idx="263">
                  <c:v>111112.0</c:v>
                </c:pt>
                <c:pt idx="264">
                  <c:v>111642.0</c:v>
                </c:pt>
                <c:pt idx="265">
                  <c:v>112174.0</c:v>
                </c:pt>
                <c:pt idx="266">
                  <c:v>112708.0</c:v>
                </c:pt>
                <c:pt idx="267">
                  <c:v>113244.0</c:v>
                </c:pt>
                <c:pt idx="268">
                  <c:v>113782.0</c:v>
                </c:pt>
                <c:pt idx="269">
                  <c:v>114322.0</c:v>
                </c:pt>
                <c:pt idx="270">
                  <c:v>114864.0</c:v>
                </c:pt>
                <c:pt idx="271">
                  <c:v>115408.0</c:v>
                </c:pt>
                <c:pt idx="272">
                  <c:v>115954.0</c:v>
                </c:pt>
                <c:pt idx="273">
                  <c:v>116502.0</c:v>
                </c:pt>
                <c:pt idx="274">
                  <c:v>117052.0</c:v>
                </c:pt>
                <c:pt idx="275">
                  <c:v>117604.0</c:v>
                </c:pt>
                <c:pt idx="276">
                  <c:v>118158.0</c:v>
                </c:pt>
                <c:pt idx="277">
                  <c:v>118714.0</c:v>
                </c:pt>
                <c:pt idx="278">
                  <c:v>119272.0</c:v>
                </c:pt>
                <c:pt idx="279">
                  <c:v>119832.0</c:v>
                </c:pt>
                <c:pt idx="280">
                  <c:v>120394.0</c:v>
                </c:pt>
                <c:pt idx="281">
                  <c:v>120958.0</c:v>
                </c:pt>
                <c:pt idx="282">
                  <c:v>121524.0</c:v>
                </c:pt>
                <c:pt idx="283">
                  <c:v>122092.0</c:v>
                </c:pt>
                <c:pt idx="284">
                  <c:v>122662.0</c:v>
                </c:pt>
                <c:pt idx="285">
                  <c:v>123234.0</c:v>
                </c:pt>
                <c:pt idx="286">
                  <c:v>123808.0</c:v>
                </c:pt>
                <c:pt idx="287">
                  <c:v>124384.0</c:v>
                </c:pt>
                <c:pt idx="288">
                  <c:v>124962.0</c:v>
                </c:pt>
                <c:pt idx="289">
                  <c:v>125542.0</c:v>
                </c:pt>
                <c:pt idx="290">
                  <c:v>126124.0</c:v>
                </c:pt>
                <c:pt idx="291">
                  <c:v>126708.0</c:v>
                </c:pt>
                <c:pt idx="292">
                  <c:v>127294.0</c:v>
                </c:pt>
                <c:pt idx="293">
                  <c:v>127882.0</c:v>
                </c:pt>
                <c:pt idx="294">
                  <c:v>128472.0</c:v>
                </c:pt>
                <c:pt idx="295">
                  <c:v>129064.0</c:v>
                </c:pt>
                <c:pt idx="296">
                  <c:v>129658.0</c:v>
                </c:pt>
                <c:pt idx="297">
                  <c:v>130254.0</c:v>
                </c:pt>
                <c:pt idx="298">
                  <c:v>130852.0</c:v>
                </c:pt>
                <c:pt idx="299">
                  <c:v>131452.0</c:v>
                </c:pt>
                <c:pt idx="300">
                  <c:v>132054.0</c:v>
                </c:pt>
                <c:pt idx="301">
                  <c:v>132658.0</c:v>
                </c:pt>
                <c:pt idx="302">
                  <c:v>133264.0</c:v>
                </c:pt>
                <c:pt idx="303">
                  <c:v>133872.0</c:v>
                </c:pt>
                <c:pt idx="304">
                  <c:v>134482.0</c:v>
                </c:pt>
                <c:pt idx="305">
                  <c:v>135094.0</c:v>
                </c:pt>
                <c:pt idx="306">
                  <c:v>135708.0</c:v>
                </c:pt>
                <c:pt idx="307">
                  <c:v>136324.0</c:v>
                </c:pt>
                <c:pt idx="308">
                  <c:v>136942.0</c:v>
                </c:pt>
                <c:pt idx="309">
                  <c:v>137562.0</c:v>
                </c:pt>
                <c:pt idx="310">
                  <c:v>138184.0</c:v>
                </c:pt>
                <c:pt idx="311">
                  <c:v>138808.0</c:v>
                </c:pt>
                <c:pt idx="312">
                  <c:v>139434.0</c:v>
                </c:pt>
                <c:pt idx="313">
                  <c:v>140062.0</c:v>
                </c:pt>
                <c:pt idx="314">
                  <c:v>140692.0</c:v>
                </c:pt>
                <c:pt idx="315">
                  <c:v>141324.0</c:v>
                </c:pt>
                <c:pt idx="316">
                  <c:v>141958.0</c:v>
                </c:pt>
                <c:pt idx="317">
                  <c:v>142594.0</c:v>
                </c:pt>
                <c:pt idx="318">
                  <c:v>143232.0</c:v>
                </c:pt>
                <c:pt idx="319">
                  <c:v>143872.0</c:v>
                </c:pt>
                <c:pt idx="320">
                  <c:v>144514.0</c:v>
                </c:pt>
                <c:pt idx="321">
                  <c:v>145158.0</c:v>
                </c:pt>
                <c:pt idx="322">
                  <c:v>145804.0</c:v>
                </c:pt>
                <c:pt idx="323">
                  <c:v>146452.0</c:v>
                </c:pt>
                <c:pt idx="324">
                  <c:v>147102.0</c:v>
                </c:pt>
                <c:pt idx="325">
                  <c:v>147754.0</c:v>
                </c:pt>
                <c:pt idx="326">
                  <c:v>148408.0</c:v>
                </c:pt>
                <c:pt idx="327">
                  <c:v>149064.0</c:v>
                </c:pt>
                <c:pt idx="328">
                  <c:v>149722.0</c:v>
                </c:pt>
                <c:pt idx="329">
                  <c:v>150382.0</c:v>
                </c:pt>
                <c:pt idx="330">
                  <c:v>151044.0</c:v>
                </c:pt>
                <c:pt idx="331">
                  <c:v>151708.0</c:v>
                </c:pt>
                <c:pt idx="332">
                  <c:v>152374.0</c:v>
                </c:pt>
                <c:pt idx="333">
                  <c:v>153042.0</c:v>
                </c:pt>
                <c:pt idx="334">
                  <c:v>153712.0</c:v>
                </c:pt>
                <c:pt idx="335">
                  <c:v>154384.0</c:v>
                </c:pt>
                <c:pt idx="336">
                  <c:v>155058.0</c:v>
                </c:pt>
                <c:pt idx="337">
                  <c:v>155734.0</c:v>
                </c:pt>
                <c:pt idx="338">
                  <c:v>156412.0</c:v>
                </c:pt>
                <c:pt idx="339">
                  <c:v>157092.0</c:v>
                </c:pt>
                <c:pt idx="340">
                  <c:v>157774.0</c:v>
                </c:pt>
                <c:pt idx="341">
                  <c:v>158458.0</c:v>
                </c:pt>
                <c:pt idx="342">
                  <c:v>159144.0</c:v>
                </c:pt>
                <c:pt idx="343">
                  <c:v>159832.0</c:v>
                </c:pt>
                <c:pt idx="344">
                  <c:v>160522.0</c:v>
                </c:pt>
                <c:pt idx="345">
                  <c:v>161214.0</c:v>
                </c:pt>
                <c:pt idx="346">
                  <c:v>161908.0</c:v>
                </c:pt>
                <c:pt idx="347">
                  <c:v>162604.0</c:v>
                </c:pt>
                <c:pt idx="348">
                  <c:v>163302.0</c:v>
                </c:pt>
                <c:pt idx="349">
                  <c:v>164002.0</c:v>
                </c:pt>
                <c:pt idx="350">
                  <c:v>164704.0</c:v>
                </c:pt>
                <c:pt idx="351">
                  <c:v>165408.0</c:v>
                </c:pt>
                <c:pt idx="352">
                  <c:v>166114.0</c:v>
                </c:pt>
                <c:pt idx="353">
                  <c:v>166822.0</c:v>
                </c:pt>
                <c:pt idx="354">
                  <c:v>167532.0</c:v>
                </c:pt>
                <c:pt idx="355">
                  <c:v>168244.0</c:v>
                </c:pt>
                <c:pt idx="356">
                  <c:v>168958.0</c:v>
                </c:pt>
                <c:pt idx="357">
                  <c:v>169674.0</c:v>
                </c:pt>
                <c:pt idx="358">
                  <c:v>170392.0</c:v>
                </c:pt>
                <c:pt idx="359">
                  <c:v>171112.0</c:v>
                </c:pt>
                <c:pt idx="360">
                  <c:v>171834.0</c:v>
                </c:pt>
                <c:pt idx="361">
                  <c:v>172558.0</c:v>
                </c:pt>
                <c:pt idx="362">
                  <c:v>173284.0</c:v>
                </c:pt>
                <c:pt idx="363">
                  <c:v>174012.0</c:v>
                </c:pt>
                <c:pt idx="364">
                  <c:v>174742.0</c:v>
                </c:pt>
                <c:pt idx="365">
                  <c:v>175474.0</c:v>
                </c:pt>
                <c:pt idx="366">
                  <c:v>176208.0</c:v>
                </c:pt>
                <c:pt idx="367">
                  <c:v>176944.0</c:v>
                </c:pt>
                <c:pt idx="368">
                  <c:v>177682.0</c:v>
                </c:pt>
                <c:pt idx="369">
                  <c:v>178422.0</c:v>
                </c:pt>
                <c:pt idx="370">
                  <c:v>179164.0</c:v>
                </c:pt>
                <c:pt idx="371">
                  <c:v>179908.0</c:v>
                </c:pt>
                <c:pt idx="372">
                  <c:v>180654.0</c:v>
                </c:pt>
                <c:pt idx="373">
                  <c:v>181402.0</c:v>
                </c:pt>
                <c:pt idx="374">
                  <c:v>182152.0</c:v>
                </c:pt>
                <c:pt idx="375">
                  <c:v>182904.0</c:v>
                </c:pt>
                <c:pt idx="376">
                  <c:v>183658.0</c:v>
                </c:pt>
                <c:pt idx="377">
                  <c:v>184414.0</c:v>
                </c:pt>
                <c:pt idx="378">
                  <c:v>185172.0</c:v>
                </c:pt>
                <c:pt idx="379">
                  <c:v>185932.0</c:v>
                </c:pt>
                <c:pt idx="380">
                  <c:v>186694.0</c:v>
                </c:pt>
                <c:pt idx="381">
                  <c:v>187458.0</c:v>
                </c:pt>
                <c:pt idx="382">
                  <c:v>188224.0</c:v>
                </c:pt>
                <c:pt idx="383">
                  <c:v>188992.0</c:v>
                </c:pt>
                <c:pt idx="384">
                  <c:v>189377.0</c:v>
                </c:pt>
                <c:pt idx="385">
                  <c:v>189763.0</c:v>
                </c:pt>
                <c:pt idx="386">
                  <c:v>190150.0</c:v>
                </c:pt>
                <c:pt idx="387">
                  <c:v>190538.0</c:v>
                </c:pt>
                <c:pt idx="388">
                  <c:v>190927.0</c:v>
                </c:pt>
                <c:pt idx="389">
                  <c:v>191317.0</c:v>
                </c:pt>
                <c:pt idx="390">
                  <c:v>191708.0</c:v>
                </c:pt>
                <c:pt idx="391">
                  <c:v>192100.0</c:v>
                </c:pt>
                <c:pt idx="392">
                  <c:v>192493.0</c:v>
                </c:pt>
                <c:pt idx="393">
                  <c:v>192887.0</c:v>
                </c:pt>
                <c:pt idx="394">
                  <c:v>193282.0</c:v>
                </c:pt>
                <c:pt idx="395">
                  <c:v>193678.0</c:v>
                </c:pt>
                <c:pt idx="396">
                  <c:v>194075.0</c:v>
                </c:pt>
                <c:pt idx="397">
                  <c:v>194473.0</c:v>
                </c:pt>
                <c:pt idx="398">
                  <c:v>194872.0</c:v>
                </c:pt>
                <c:pt idx="399">
                  <c:v>195272.0</c:v>
                </c:pt>
                <c:pt idx="400">
                  <c:v>195673.0</c:v>
                </c:pt>
                <c:pt idx="401">
                  <c:v>196075.0</c:v>
                </c:pt>
                <c:pt idx="402">
                  <c:v>196478.0</c:v>
                </c:pt>
                <c:pt idx="403">
                  <c:v>196882.0</c:v>
                </c:pt>
                <c:pt idx="404">
                  <c:v>197287.0</c:v>
                </c:pt>
                <c:pt idx="405">
                  <c:v>197693.0</c:v>
                </c:pt>
                <c:pt idx="406">
                  <c:v>198100.0</c:v>
                </c:pt>
                <c:pt idx="407">
                  <c:v>198508.0</c:v>
                </c:pt>
                <c:pt idx="408">
                  <c:v>198917.0</c:v>
                </c:pt>
                <c:pt idx="409">
                  <c:v>199327.0</c:v>
                </c:pt>
                <c:pt idx="410">
                  <c:v>199738.0</c:v>
                </c:pt>
                <c:pt idx="411">
                  <c:v>200150.0</c:v>
                </c:pt>
                <c:pt idx="412">
                  <c:v>200563.0</c:v>
                </c:pt>
                <c:pt idx="413">
                  <c:v>200977.0</c:v>
                </c:pt>
                <c:pt idx="414">
                  <c:v>201392.0</c:v>
                </c:pt>
                <c:pt idx="415">
                  <c:v>201808.0</c:v>
                </c:pt>
                <c:pt idx="416">
                  <c:v>202225.0</c:v>
                </c:pt>
                <c:pt idx="417">
                  <c:v>202643.0</c:v>
                </c:pt>
                <c:pt idx="418">
                  <c:v>203062.0</c:v>
                </c:pt>
                <c:pt idx="419">
                  <c:v>203482.0</c:v>
                </c:pt>
                <c:pt idx="420">
                  <c:v>203903.0</c:v>
                </c:pt>
                <c:pt idx="421">
                  <c:v>204325.0</c:v>
                </c:pt>
                <c:pt idx="422">
                  <c:v>204748.0</c:v>
                </c:pt>
                <c:pt idx="423">
                  <c:v>205172.0</c:v>
                </c:pt>
                <c:pt idx="424">
                  <c:v>205597.0</c:v>
                </c:pt>
                <c:pt idx="425">
                  <c:v>206023.0</c:v>
                </c:pt>
                <c:pt idx="426">
                  <c:v>206450.0</c:v>
                </c:pt>
                <c:pt idx="427">
                  <c:v>206878.0</c:v>
                </c:pt>
                <c:pt idx="428">
                  <c:v>207307.0</c:v>
                </c:pt>
                <c:pt idx="429">
                  <c:v>207737.0</c:v>
                </c:pt>
                <c:pt idx="430">
                  <c:v>208168.0</c:v>
                </c:pt>
                <c:pt idx="431">
                  <c:v>208600.0</c:v>
                </c:pt>
                <c:pt idx="432">
                  <c:v>209033.0</c:v>
                </c:pt>
                <c:pt idx="433">
                  <c:v>209467.0</c:v>
                </c:pt>
                <c:pt idx="434">
                  <c:v>209902.0</c:v>
                </c:pt>
                <c:pt idx="435">
                  <c:v>210338.0</c:v>
                </c:pt>
                <c:pt idx="436">
                  <c:v>210775.0</c:v>
                </c:pt>
                <c:pt idx="437">
                  <c:v>211213.0</c:v>
                </c:pt>
                <c:pt idx="438">
                  <c:v>211652.0</c:v>
                </c:pt>
                <c:pt idx="439">
                  <c:v>212092.0</c:v>
                </c:pt>
                <c:pt idx="440">
                  <c:v>212533.0</c:v>
                </c:pt>
                <c:pt idx="441">
                  <c:v>212975.0</c:v>
                </c:pt>
                <c:pt idx="442">
                  <c:v>213418.0</c:v>
                </c:pt>
                <c:pt idx="443">
                  <c:v>213862.0</c:v>
                </c:pt>
                <c:pt idx="444">
                  <c:v>214307.0</c:v>
                </c:pt>
                <c:pt idx="445">
                  <c:v>214753.0</c:v>
                </c:pt>
                <c:pt idx="446">
                  <c:v>215200.0</c:v>
                </c:pt>
                <c:pt idx="447">
                  <c:v>215648.0</c:v>
                </c:pt>
                <c:pt idx="448">
                  <c:v>216097.0</c:v>
                </c:pt>
                <c:pt idx="449">
                  <c:v>216547.0</c:v>
                </c:pt>
                <c:pt idx="450">
                  <c:v>216998.0</c:v>
                </c:pt>
                <c:pt idx="451">
                  <c:v>217450.0</c:v>
                </c:pt>
                <c:pt idx="452">
                  <c:v>217903.0</c:v>
                </c:pt>
                <c:pt idx="453">
                  <c:v>218357.0</c:v>
                </c:pt>
                <c:pt idx="454">
                  <c:v>218812.0</c:v>
                </c:pt>
                <c:pt idx="455">
                  <c:v>219268.0</c:v>
                </c:pt>
                <c:pt idx="456">
                  <c:v>219725.0</c:v>
                </c:pt>
                <c:pt idx="457">
                  <c:v>220183.0</c:v>
                </c:pt>
                <c:pt idx="458">
                  <c:v>220642.0</c:v>
                </c:pt>
                <c:pt idx="459">
                  <c:v>221102.0</c:v>
                </c:pt>
                <c:pt idx="460">
                  <c:v>221563.0</c:v>
                </c:pt>
                <c:pt idx="461">
                  <c:v>222025.0</c:v>
                </c:pt>
                <c:pt idx="462">
                  <c:v>222488.0</c:v>
                </c:pt>
                <c:pt idx="463">
                  <c:v>222952.0</c:v>
                </c:pt>
                <c:pt idx="464">
                  <c:v>223417.0</c:v>
                </c:pt>
                <c:pt idx="465">
                  <c:v>223883.0</c:v>
                </c:pt>
                <c:pt idx="466">
                  <c:v>224350.0</c:v>
                </c:pt>
                <c:pt idx="467">
                  <c:v>224818.0</c:v>
                </c:pt>
                <c:pt idx="468">
                  <c:v>225287.0</c:v>
                </c:pt>
                <c:pt idx="469">
                  <c:v>225757.0</c:v>
                </c:pt>
                <c:pt idx="470">
                  <c:v>226228.0</c:v>
                </c:pt>
                <c:pt idx="471">
                  <c:v>226700.0</c:v>
                </c:pt>
                <c:pt idx="472">
                  <c:v>227173.0</c:v>
                </c:pt>
                <c:pt idx="473">
                  <c:v>227647.0</c:v>
                </c:pt>
                <c:pt idx="474">
                  <c:v>228122.0</c:v>
                </c:pt>
                <c:pt idx="475">
                  <c:v>228598.0</c:v>
                </c:pt>
                <c:pt idx="476">
                  <c:v>229075.0</c:v>
                </c:pt>
                <c:pt idx="477">
                  <c:v>229553.0</c:v>
                </c:pt>
                <c:pt idx="478">
                  <c:v>230032.0</c:v>
                </c:pt>
                <c:pt idx="479">
                  <c:v>230512.0</c:v>
                </c:pt>
                <c:pt idx="480">
                  <c:v>230993.0</c:v>
                </c:pt>
                <c:pt idx="481">
                  <c:v>231475.0</c:v>
                </c:pt>
                <c:pt idx="482">
                  <c:v>231958.0</c:v>
                </c:pt>
                <c:pt idx="483">
                  <c:v>232442.0</c:v>
                </c:pt>
                <c:pt idx="484">
                  <c:v>232927.0</c:v>
                </c:pt>
                <c:pt idx="485">
                  <c:v>233413.0</c:v>
                </c:pt>
                <c:pt idx="486">
                  <c:v>233900.0</c:v>
                </c:pt>
                <c:pt idx="487">
                  <c:v>234388.0</c:v>
                </c:pt>
                <c:pt idx="488">
                  <c:v>234877.0</c:v>
                </c:pt>
                <c:pt idx="489">
                  <c:v>235367.0</c:v>
                </c:pt>
                <c:pt idx="490">
                  <c:v>235858.0</c:v>
                </c:pt>
                <c:pt idx="491">
                  <c:v>236350.0</c:v>
                </c:pt>
                <c:pt idx="492">
                  <c:v>236843.0</c:v>
                </c:pt>
                <c:pt idx="493">
                  <c:v>237337.0</c:v>
                </c:pt>
                <c:pt idx="494">
                  <c:v>237832.0</c:v>
                </c:pt>
                <c:pt idx="495">
                  <c:v>238328.0</c:v>
                </c:pt>
                <c:pt idx="496">
                  <c:v>238825.0</c:v>
                </c:pt>
                <c:pt idx="497">
                  <c:v>239323.0</c:v>
                </c:pt>
                <c:pt idx="498">
                  <c:v>239822.0</c:v>
                </c:pt>
                <c:pt idx="499">
                  <c:v>240322.0</c:v>
                </c:pt>
                <c:pt idx="500">
                  <c:v>240823.0</c:v>
                </c:pt>
                <c:pt idx="501">
                  <c:v>241325.0</c:v>
                </c:pt>
                <c:pt idx="502">
                  <c:v>241828.0</c:v>
                </c:pt>
                <c:pt idx="503">
                  <c:v>242332.0</c:v>
                </c:pt>
                <c:pt idx="504">
                  <c:v>242837.0</c:v>
                </c:pt>
                <c:pt idx="505">
                  <c:v>243343.0</c:v>
                </c:pt>
                <c:pt idx="506">
                  <c:v>243850.0</c:v>
                </c:pt>
                <c:pt idx="507">
                  <c:v>244358.0</c:v>
                </c:pt>
                <c:pt idx="508">
                  <c:v>244867.0</c:v>
                </c:pt>
                <c:pt idx="509">
                  <c:v>245377.0</c:v>
                </c:pt>
                <c:pt idx="510">
                  <c:v>245888.0</c:v>
                </c:pt>
                <c:pt idx="511">
                  <c:v>246400.0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7445512"/>
        <c:axId val="441463320"/>
      </c:scatterChart>
      <c:valAx>
        <c:axId val="437445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Level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1463320"/>
        <c:crosses val="autoZero"/>
        <c:crossBetween val="midCat"/>
      </c:valAx>
      <c:valAx>
        <c:axId val="441463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Cumulative</a:t>
                </a:r>
                <a:r>
                  <a:rPr lang="en-US" baseline="0"/>
                  <a:t> Work Created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74455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03703794838145"/>
          <c:y val="0.250059465223097"/>
          <c:w val="0.215277777777778"/>
          <c:h val="0.20919701443569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Distribution of Work Created per Node </a:t>
            </a:r>
          </a:p>
          <a:p>
            <a:pPr>
              <a:defRPr/>
            </a:pPr>
            <a:r>
              <a:rPr lang="en-US" sz="1200"/>
              <a:t>[max and min plotted]</a:t>
            </a:r>
          </a:p>
        </c:rich>
      </c:tx>
      <c:layout>
        <c:manualLayout>
          <c:xMode val="edge"/>
          <c:yMode val="edge"/>
          <c:x val="0.153757655293088"/>
          <c:y val="0.0312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9087926509186"/>
          <c:y val="0.233333333333333"/>
          <c:w val="0.750339293525809"/>
          <c:h val="0.59879647856517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flip_128_4.csv!$B$1</c:f>
              <c:strCache>
                <c:ptCount val="1"/>
                <c:pt idx="0">
                  <c:v> minCX</c:v>
                </c:pt>
              </c:strCache>
            </c:strRef>
          </c:tx>
          <c:marker>
            <c:symbol val="none"/>
          </c:marker>
          <c:xVal>
            <c:numRef>
              <c:f>flip_128_4.csv!$A$2:$A$514</c:f>
              <c:numCache>
                <c:formatCode>General</c:formatCode>
                <c:ptCount val="5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  <c:pt idx="181">
                  <c:v>181.0</c:v>
                </c:pt>
                <c:pt idx="182">
                  <c:v>182.0</c:v>
                </c:pt>
                <c:pt idx="183">
                  <c:v>183.0</c:v>
                </c:pt>
                <c:pt idx="184">
                  <c:v>184.0</c:v>
                </c:pt>
                <c:pt idx="185">
                  <c:v>185.0</c:v>
                </c:pt>
                <c:pt idx="186">
                  <c:v>186.0</c:v>
                </c:pt>
                <c:pt idx="187">
                  <c:v>187.0</c:v>
                </c:pt>
                <c:pt idx="188">
                  <c:v>188.0</c:v>
                </c:pt>
                <c:pt idx="189">
                  <c:v>189.0</c:v>
                </c:pt>
                <c:pt idx="190">
                  <c:v>190.0</c:v>
                </c:pt>
                <c:pt idx="191">
                  <c:v>191.0</c:v>
                </c:pt>
                <c:pt idx="192">
                  <c:v>192.0</c:v>
                </c:pt>
                <c:pt idx="193">
                  <c:v>193.0</c:v>
                </c:pt>
                <c:pt idx="194">
                  <c:v>194.0</c:v>
                </c:pt>
                <c:pt idx="195">
                  <c:v>195.0</c:v>
                </c:pt>
                <c:pt idx="196">
                  <c:v>196.0</c:v>
                </c:pt>
                <c:pt idx="197">
                  <c:v>197.0</c:v>
                </c:pt>
                <c:pt idx="198">
                  <c:v>198.0</c:v>
                </c:pt>
                <c:pt idx="199">
                  <c:v>199.0</c:v>
                </c:pt>
                <c:pt idx="200">
                  <c:v>200.0</c:v>
                </c:pt>
                <c:pt idx="201">
                  <c:v>201.0</c:v>
                </c:pt>
                <c:pt idx="202">
                  <c:v>202.0</c:v>
                </c:pt>
                <c:pt idx="203">
                  <c:v>203.0</c:v>
                </c:pt>
                <c:pt idx="204">
                  <c:v>204.0</c:v>
                </c:pt>
                <c:pt idx="205">
                  <c:v>205.0</c:v>
                </c:pt>
                <c:pt idx="206">
                  <c:v>206.0</c:v>
                </c:pt>
                <c:pt idx="207">
                  <c:v>207.0</c:v>
                </c:pt>
                <c:pt idx="208">
                  <c:v>208.0</c:v>
                </c:pt>
                <c:pt idx="209">
                  <c:v>209.0</c:v>
                </c:pt>
                <c:pt idx="210">
                  <c:v>210.0</c:v>
                </c:pt>
                <c:pt idx="211">
                  <c:v>211.0</c:v>
                </c:pt>
                <c:pt idx="212">
                  <c:v>212.0</c:v>
                </c:pt>
                <c:pt idx="213">
                  <c:v>213.0</c:v>
                </c:pt>
                <c:pt idx="214">
                  <c:v>214.0</c:v>
                </c:pt>
                <c:pt idx="215">
                  <c:v>215.0</c:v>
                </c:pt>
                <c:pt idx="216">
                  <c:v>216.0</c:v>
                </c:pt>
                <c:pt idx="217">
                  <c:v>217.0</c:v>
                </c:pt>
                <c:pt idx="218">
                  <c:v>218.0</c:v>
                </c:pt>
                <c:pt idx="219">
                  <c:v>219.0</c:v>
                </c:pt>
                <c:pt idx="220">
                  <c:v>220.0</c:v>
                </c:pt>
                <c:pt idx="221">
                  <c:v>221.0</c:v>
                </c:pt>
                <c:pt idx="222">
                  <c:v>222.0</c:v>
                </c:pt>
                <c:pt idx="223">
                  <c:v>223.0</c:v>
                </c:pt>
                <c:pt idx="224">
                  <c:v>224.0</c:v>
                </c:pt>
                <c:pt idx="225">
                  <c:v>225.0</c:v>
                </c:pt>
                <c:pt idx="226">
                  <c:v>226.0</c:v>
                </c:pt>
                <c:pt idx="227">
                  <c:v>227.0</c:v>
                </c:pt>
                <c:pt idx="228">
                  <c:v>228.0</c:v>
                </c:pt>
                <c:pt idx="229">
                  <c:v>229.0</c:v>
                </c:pt>
                <c:pt idx="230">
                  <c:v>230.0</c:v>
                </c:pt>
                <c:pt idx="231">
                  <c:v>231.0</c:v>
                </c:pt>
                <c:pt idx="232">
                  <c:v>232.0</c:v>
                </c:pt>
                <c:pt idx="233">
                  <c:v>233.0</c:v>
                </c:pt>
                <c:pt idx="234">
                  <c:v>234.0</c:v>
                </c:pt>
                <c:pt idx="235">
                  <c:v>235.0</c:v>
                </c:pt>
                <c:pt idx="236">
                  <c:v>236.0</c:v>
                </c:pt>
                <c:pt idx="237">
                  <c:v>237.0</c:v>
                </c:pt>
                <c:pt idx="238">
                  <c:v>238.0</c:v>
                </c:pt>
                <c:pt idx="239">
                  <c:v>239.0</c:v>
                </c:pt>
                <c:pt idx="240">
                  <c:v>240.0</c:v>
                </c:pt>
                <c:pt idx="241">
                  <c:v>241.0</c:v>
                </c:pt>
                <c:pt idx="242">
                  <c:v>242.0</c:v>
                </c:pt>
                <c:pt idx="243">
                  <c:v>243.0</c:v>
                </c:pt>
                <c:pt idx="244">
                  <c:v>244.0</c:v>
                </c:pt>
                <c:pt idx="245">
                  <c:v>245.0</c:v>
                </c:pt>
                <c:pt idx="246">
                  <c:v>246.0</c:v>
                </c:pt>
                <c:pt idx="247">
                  <c:v>247.0</c:v>
                </c:pt>
                <c:pt idx="248">
                  <c:v>248.0</c:v>
                </c:pt>
                <c:pt idx="249">
                  <c:v>249.0</c:v>
                </c:pt>
                <c:pt idx="250">
                  <c:v>250.0</c:v>
                </c:pt>
                <c:pt idx="251">
                  <c:v>251.0</c:v>
                </c:pt>
                <c:pt idx="252">
                  <c:v>252.0</c:v>
                </c:pt>
                <c:pt idx="253">
                  <c:v>253.0</c:v>
                </c:pt>
                <c:pt idx="254">
                  <c:v>254.0</c:v>
                </c:pt>
                <c:pt idx="255">
                  <c:v>255.0</c:v>
                </c:pt>
                <c:pt idx="256">
                  <c:v>256.0</c:v>
                </c:pt>
                <c:pt idx="257">
                  <c:v>257.0</c:v>
                </c:pt>
                <c:pt idx="258">
                  <c:v>258.0</c:v>
                </c:pt>
                <c:pt idx="259">
                  <c:v>259.0</c:v>
                </c:pt>
                <c:pt idx="260">
                  <c:v>260.0</c:v>
                </c:pt>
                <c:pt idx="261">
                  <c:v>261.0</c:v>
                </c:pt>
                <c:pt idx="262">
                  <c:v>262.0</c:v>
                </c:pt>
                <c:pt idx="263">
                  <c:v>263.0</c:v>
                </c:pt>
                <c:pt idx="264">
                  <c:v>264.0</c:v>
                </c:pt>
                <c:pt idx="265">
                  <c:v>265.0</c:v>
                </c:pt>
                <c:pt idx="266">
                  <c:v>266.0</c:v>
                </c:pt>
                <c:pt idx="267">
                  <c:v>267.0</c:v>
                </c:pt>
                <c:pt idx="268">
                  <c:v>268.0</c:v>
                </c:pt>
                <c:pt idx="269">
                  <c:v>269.0</c:v>
                </c:pt>
                <c:pt idx="270">
                  <c:v>270.0</c:v>
                </c:pt>
                <c:pt idx="271">
                  <c:v>271.0</c:v>
                </c:pt>
                <c:pt idx="272">
                  <c:v>272.0</c:v>
                </c:pt>
                <c:pt idx="273">
                  <c:v>273.0</c:v>
                </c:pt>
                <c:pt idx="274">
                  <c:v>274.0</c:v>
                </c:pt>
                <c:pt idx="275">
                  <c:v>275.0</c:v>
                </c:pt>
                <c:pt idx="276">
                  <c:v>276.0</c:v>
                </c:pt>
                <c:pt idx="277">
                  <c:v>277.0</c:v>
                </c:pt>
                <c:pt idx="278">
                  <c:v>278.0</c:v>
                </c:pt>
                <c:pt idx="279">
                  <c:v>279.0</c:v>
                </c:pt>
                <c:pt idx="280">
                  <c:v>280.0</c:v>
                </c:pt>
                <c:pt idx="281">
                  <c:v>281.0</c:v>
                </c:pt>
                <c:pt idx="282">
                  <c:v>282.0</c:v>
                </c:pt>
                <c:pt idx="283">
                  <c:v>283.0</c:v>
                </c:pt>
                <c:pt idx="284">
                  <c:v>284.0</c:v>
                </c:pt>
                <c:pt idx="285">
                  <c:v>285.0</c:v>
                </c:pt>
                <c:pt idx="286">
                  <c:v>286.0</c:v>
                </c:pt>
                <c:pt idx="287">
                  <c:v>287.0</c:v>
                </c:pt>
                <c:pt idx="288">
                  <c:v>288.0</c:v>
                </c:pt>
                <c:pt idx="289">
                  <c:v>289.0</c:v>
                </c:pt>
                <c:pt idx="290">
                  <c:v>290.0</c:v>
                </c:pt>
                <c:pt idx="291">
                  <c:v>291.0</c:v>
                </c:pt>
                <c:pt idx="292">
                  <c:v>292.0</c:v>
                </c:pt>
                <c:pt idx="293">
                  <c:v>293.0</c:v>
                </c:pt>
                <c:pt idx="294">
                  <c:v>294.0</c:v>
                </c:pt>
                <c:pt idx="295">
                  <c:v>295.0</c:v>
                </c:pt>
                <c:pt idx="296">
                  <c:v>296.0</c:v>
                </c:pt>
                <c:pt idx="297">
                  <c:v>297.0</c:v>
                </c:pt>
                <c:pt idx="298">
                  <c:v>298.0</c:v>
                </c:pt>
                <c:pt idx="299">
                  <c:v>299.0</c:v>
                </c:pt>
                <c:pt idx="300">
                  <c:v>300.0</c:v>
                </c:pt>
                <c:pt idx="301">
                  <c:v>301.0</c:v>
                </c:pt>
                <c:pt idx="302">
                  <c:v>302.0</c:v>
                </c:pt>
                <c:pt idx="303">
                  <c:v>303.0</c:v>
                </c:pt>
                <c:pt idx="304">
                  <c:v>304.0</c:v>
                </c:pt>
                <c:pt idx="305">
                  <c:v>305.0</c:v>
                </c:pt>
                <c:pt idx="306">
                  <c:v>306.0</c:v>
                </c:pt>
                <c:pt idx="307">
                  <c:v>307.0</c:v>
                </c:pt>
                <c:pt idx="308">
                  <c:v>308.0</c:v>
                </c:pt>
                <c:pt idx="309">
                  <c:v>309.0</c:v>
                </c:pt>
                <c:pt idx="310">
                  <c:v>310.0</c:v>
                </c:pt>
                <c:pt idx="311">
                  <c:v>311.0</c:v>
                </c:pt>
                <c:pt idx="312">
                  <c:v>312.0</c:v>
                </c:pt>
                <c:pt idx="313">
                  <c:v>313.0</c:v>
                </c:pt>
                <c:pt idx="314">
                  <c:v>314.0</c:v>
                </c:pt>
                <c:pt idx="315">
                  <c:v>315.0</c:v>
                </c:pt>
                <c:pt idx="316">
                  <c:v>316.0</c:v>
                </c:pt>
                <c:pt idx="317">
                  <c:v>317.0</c:v>
                </c:pt>
                <c:pt idx="318">
                  <c:v>318.0</c:v>
                </c:pt>
                <c:pt idx="319">
                  <c:v>319.0</c:v>
                </c:pt>
                <c:pt idx="320">
                  <c:v>320.0</c:v>
                </c:pt>
                <c:pt idx="321">
                  <c:v>321.0</c:v>
                </c:pt>
                <c:pt idx="322">
                  <c:v>322.0</c:v>
                </c:pt>
                <c:pt idx="323">
                  <c:v>323.0</c:v>
                </c:pt>
                <c:pt idx="324">
                  <c:v>324.0</c:v>
                </c:pt>
                <c:pt idx="325">
                  <c:v>325.0</c:v>
                </c:pt>
                <c:pt idx="326">
                  <c:v>326.0</c:v>
                </c:pt>
                <c:pt idx="327">
                  <c:v>327.0</c:v>
                </c:pt>
                <c:pt idx="328">
                  <c:v>328.0</c:v>
                </c:pt>
                <c:pt idx="329">
                  <c:v>329.0</c:v>
                </c:pt>
                <c:pt idx="330">
                  <c:v>330.0</c:v>
                </c:pt>
                <c:pt idx="331">
                  <c:v>331.0</c:v>
                </c:pt>
                <c:pt idx="332">
                  <c:v>332.0</c:v>
                </c:pt>
                <c:pt idx="333">
                  <c:v>333.0</c:v>
                </c:pt>
                <c:pt idx="334">
                  <c:v>334.0</c:v>
                </c:pt>
                <c:pt idx="335">
                  <c:v>335.0</c:v>
                </c:pt>
                <c:pt idx="336">
                  <c:v>336.0</c:v>
                </c:pt>
                <c:pt idx="337">
                  <c:v>337.0</c:v>
                </c:pt>
                <c:pt idx="338">
                  <c:v>338.0</c:v>
                </c:pt>
                <c:pt idx="339">
                  <c:v>339.0</c:v>
                </c:pt>
                <c:pt idx="340">
                  <c:v>340.0</c:v>
                </c:pt>
                <c:pt idx="341">
                  <c:v>341.0</c:v>
                </c:pt>
                <c:pt idx="342">
                  <c:v>342.0</c:v>
                </c:pt>
                <c:pt idx="343">
                  <c:v>343.0</c:v>
                </c:pt>
                <c:pt idx="344">
                  <c:v>344.0</c:v>
                </c:pt>
                <c:pt idx="345">
                  <c:v>345.0</c:v>
                </c:pt>
                <c:pt idx="346">
                  <c:v>346.0</c:v>
                </c:pt>
                <c:pt idx="347">
                  <c:v>347.0</c:v>
                </c:pt>
                <c:pt idx="348">
                  <c:v>348.0</c:v>
                </c:pt>
                <c:pt idx="349">
                  <c:v>349.0</c:v>
                </c:pt>
                <c:pt idx="350">
                  <c:v>350.0</c:v>
                </c:pt>
                <c:pt idx="351">
                  <c:v>351.0</c:v>
                </c:pt>
                <c:pt idx="352">
                  <c:v>352.0</c:v>
                </c:pt>
                <c:pt idx="353">
                  <c:v>353.0</c:v>
                </c:pt>
                <c:pt idx="354">
                  <c:v>354.0</c:v>
                </c:pt>
                <c:pt idx="355">
                  <c:v>355.0</c:v>
                </c:pt>
                <c:pt idx="356">
                  <c:v>356.0</c:v>
                </c:pt>
                <c:pt idx="357">
                  <c:v>357.0</c:v>
                </c:pt>
                <c:pt idx="358">
                  <c:v>358.0</c:v>
                </c:pt>
                <c:pt idx="359">
                  <c:v>359.0</c:v>
                </c:pt>
                <c:pt idx="360">
                  <c:v>360.0</c:v>
                </c:pt>
                <c:pt idx="361">
                  <c:v>361.0</c:v>
                </c:pt>
                <c:pt idx="362">
                  <c:v>362.0</c:v>
                </c:pt>
                <c:pt idx="363">
                  <c:v>363.0</c:v>
                </c:pt>
                <c:pt idx="364">
                  <c:v>364.0</c:v>
                </c:pt>
                <c:pt idx="365">
                  <c:v>365.0</c:v>
                </c:pt>
                <c:pt idx="366">
                  <c:v>366.0</c:v>
                </c:pt>
                <c:pt idx="367">
                  <c:v>367.0</c:v>
                </c:pt>
                <c:pt idx="368">
                  <c:v>368.0</c:v>
                </c:pt>
                <c:pt idx="369">
                  <c:v>369.0</c:v>
                </c:pt>
                <c:pt idx="370">
                  <c:v>370.0</c:v>
                </c:pt>
                <c:pt idx="371">
                  <c:v>371.0</c:v>
                </c:pt>
                <c:pt idx="372">
                  <c:v>372.0</c:v>
                </c:pt>
                <c:pt idx="373">
                  <c:v>373.0</c:v>
                </c:pt>
                <c:pt idx="374">
                  <c:v>374.0</c:v>
                </c:pt>
                <c:pt idx="375">
                  <c:v>375.0</c:v>
                </c:pt>
                <c:pt idx="376">
                  <c:v>376.0</c:v>
                </c:pt>
                <c:pt idx="377">
                  <c:v>377.0</c:v>
                </c:pt>
                <c:pt idx="378">
                  <c:v>378.0</c:v>
                </c:pt>
                <c:pt idx="379">
                  <c:v>379.0</c:v>
                </c:pt>
                <c:pt idx="380">
                  <c:v>380.0</c:v>
                </c:pt>
                <c:pt idx="381">
                  <c:v>381.0</c:v>
                </c:pt>
                <c:pt idx="382">
                  <c:v>382.0</c:v>
                </c:pt>
                <c:pt idx="383">
                  <c:v>383.0</c:v>
                </c:pt>
                <c:pt idx="384">
                  <c:v>384.0</c:v>
                </c:pt>
                <c:pt idx="385">
                  <c:v>385.0</c:v>
                </c:pt>
                <c:pt idx="386">
                  <c:v>386.0</c:v>
                </c:pt>
                <c:pt idx="387">
                  <c:v>387.0</c:v>
                </c:pt>
                <c:pt idx="388">
                  <c:v>388.0</c:v>
                </c:pt>
                <c:pt idx="389">
                  <c:v>389.0</c:v>
                </c:pt>
                <c:pt idx="390">
                  <c:v>390.0</c:v>
                </c:pt>
                <c:pt idx="391">
                  <c:v>391.0</c:v>
                </c:pt>
                <c:pt idx="392">
                  <c:v>392.0</c:v>
                </c:pt>
                <c:pt idx="393">
                  <c:v>393.0</c:v>
                </c:pt>
                <c:pt idx="394">
                  <c:v>394.0</c:v>
                </c:pt>
                <c:pt idx="395">
                  <c:v>395.0</c:v>
                </c:pt>
                <c:pt idx="396">
                  <c:v>396.0</c:v>
                </c:pt>
                <c:pt idx="397">
                  <c:v>397.0</c:v>
                </c:pt>
                <c:pt idx="398">
                  <c:v>398.0</c:v>
                </c:pt>
                <c:pt idx="399">
                  <c:v>399.0</c:v>
                </c:pt>
                <c:pt idx="400">
                  <c:v>400.0</c:v>
                </c:pt>
                <c:pt idx="401">
                  <c:v>401.0</c:v>
                </c:pt>
                <c:pt idx="402">
                  <c:v>402.0</c:v>
                </c:pt>
                <c:pt idx="403">
                  <c:v>403.0</c:v>
                </c:pt>
                <c:pt idx="404">
                  <c:v>404.0</c:v>
                </c:pt>
                <c:pt idx="405">
                  <c:v>405.0</c:v>
                </c:pt>
                <c:pt idx="406">
                  <c:v>406.0</c:v>
                </c:pt>
                <c:pt idx="407">
                  <c:v>407.0</c:v>
                </c:pt>
                <c:pt idx="408">
                  <c:v>408.0</c:v>
                </c:pt>
                <c:pt idx="409">
                  <c:v>409.0</c:v>
                </c:pt>
                <c:pt idx="410">
                  <c:v>410.0</c:v>
                </c:pt>
                <c:pt idx="411">
                  <c:v>411.0</c:v>
                </c:pt>
                <c:pt idx="412">
                  <c:v>412.0</c:v>
                </c:pt>
                <c:pt idx="413">
                  <c:v>413.0</c:v>
                </c:pt>
                <c:pt idx="414">
                  <c:v>414.0</c:v>
                </c:pt>
                <c:pt idx="415">
                  <c:v>415.0</c:v>
                </c:pt>
                <c:pt idx="416">
                  <c:v>416.0</c:v>
                </c:pt>
                <c:pt idx="417">
                  <c:v>417.0</c:v>
                </c:pt>
                <c:pt idx="418">
                  <c:v>418.0</c:v>
                </c:pt>
                <c:pt idx="419">
                  <c:v>419.0</c:v>
                </c:pt>
                <c:pt idx="420">
                  <c:v>420.0</c:v>
                </c:pt>
                <c:pt idx="421">
                  <c:v>421.0</c:v>
                </c:pt>
                <c:pt idx="422">
                  <c:v>422.0</c:v>
                </c:pt>
                <c:pt idx="423">
                  <c:v>423.0</c:v>
                </c:pt>
                <c:pt idx="424">
                  <c:v>424.0</c:v>
                </c:pt>
                <c:pt idx="425">
                  <c:v>425.0</c:v>
                </c:pt>
                <c:pt idx="426">
                  <c:v>426.0</c:v>
                </c:pt>
                <c:pt idx="427">
                  <c:v>427.0</c:v>
                </c:pt>
                <c:pt idx="428">
                  <c:v>428.0</c:v>
                </c:pt>
                <c:pt idx="429">
                  <c:v>429.0</c:v>
                </c:pt>
                <c:pt idx="430">
                  <c:v>430.0</c:v>
                </c:pt>
                <c:pt idx="431">
                  <c:v>431.0</c:v>
                </c:pt>
                <c:pt idx="432">
                  <c:v>432.0</c:v>
                </c:pt>
                <c:pt idx="433">
                  <c:v>433.0</c:v>
                </c:pt>
                <c:pt idx="434">
                  <c:v>434.0</c:v>
                </c:pt>
                <c:pt idx="435">
                  <c:v>435.0</c:v>
                </c:pt>
                <c:pt idx="436">
                  <c:v>436.0</c:v>
                </c:pt>
                <c:pt idx="437">
                  <c:v>437.0</c:v>
                </c:pt>
                <c:pt idx="438">
                  <c:v>438.0</c:v>
                </c:pt>
                <c:pt idx="439">
                  <c:v>439.0</c:v>
                </c:pt>
                <c:pt idx="440">
                  <c:v>440.0</c:v>
                </c:pt>
                <c:pt idx="441">
                  <c:v>441.0</c:v>
                </c:pt>
                <c:pt idx="442">
                  <c:v>442.0</c:v>
                </c:pt>
                <c:pt idx="443">
                  <c:v>443.0</c:v>
                </c:pt>
                <c:pt idx="444">
                  <c:v>444.0</c:v>
                </c:pt>
                <c:pt idx="445">
                  <c:v>445.0</c:v>
                </c:pt>
                <c:pt idx="446">
                  <c:v>446.0</c:v>
                </c:pt>
                <c:pt idx="447">
                  <c:v>447.0</c:v>
                </c:pt>
                <c:pt idx="448">
                  <c:v>448.0</c:v>
                </c:pt>
                <c:pt idx="449">
                  <c:v>449.0</c:v>
                </c:pt>
                <c:pt idx="450">
                  <c:v>450.0</c:v>
                </c:pt>
                <c:pt idx="451">
                  <c:v>451.0</c:v>
                </c:pt>
                <c:pt idx="452">
                  <c:v>452.0</c:v>
                </c:pt>
                <c:pt idx="453">
                  <c:v>453.0</c:v>
                </c:pt>
                <c:pt idx="454">
                  <c:v>454.0</c:v>
                </c:pt>
                <c:pt idx="455">
                  <c:v>455.0</c:v>
                </c:pt>
                <c:pt idx="456">
                  <c:v>456.0</c:v>
                </c:pt>
                <c:pt idx="457">
                  <c:v>457.0</c:v>
                </c:pt>
                <c:pt idx="458">
                  <c:v>458.0</c:v>
                </c:pt>
                <c:pt idx="459">
                  <c:v>459.0</c:v>
                </c:pt>
                <c:pt idx="460">
                  <c:v>460.0</c:v>
                </c:pt>
                <c:pt idx="461">
                  <c:v>461.0</c:v>
                </c:pt>
                <c:pt idx="462">
                  <c:v>462.0</c:v>
                </c:pt>
                <c:pt idx="463">
                  <c:v>463.0</c:v>
                </c:pt>
                <c:pt idx="464">
                  <c:v>464.0</c:v>
                </c:pt>
                <c:pt idx="465">
                  <c:v>465.0</c:v>
                </c:pt>
                <c:pt idx="466">
                  <c:v>466.0</c:v>
                </c:pt>
                <c:pt idx="467">
                  <c:v>467.0</c:v>
                </c:pt>
                <c:pt idx="468">
                  <c:v>468.0</c:v>
                </c:pt>
                <c:pt idx="469">
                  <c:v>469.0</c:v>
                </c:pt>
                <c:pt idx="470">
                  <c:v>470.0</c:v>
                </c:pt>
                <c:pt idx="471">
                  <c:v>471.0</c:v>
                </c:pt>
                <c:pt idx="472">
                  <c:v>472.0</c:v>
                </c:pt>
                <c:pt idx="473">
                  <c:v>473.0</c:v>
                </c:pt>
                <c:pt idx="474">
                  <c:v>474.0</c:v>
                </c:pt>
                <c:pt idx="475">
                  <c:v>475.0</c:v>
                </c:pt>
                <c:pt idx="476">
                  <c:v>476.0</c:v>
                </c:pt>
                <c:pt idx="477">
                  <c:v>477.0</c:v>
                </c:pt>
                <c:pt idx="478">
                  <c:v>478.0</c:v>
                </c:pt>
                <c:pt idx="479">
                  <c:v>479.0</c:v>
                </c:pt>
                <c:pt idx="480">
                  <c:v>480.0</c:v>
                </c:pt>
                <c:pt idx="481">
                  <c:v>481.0</c:v>
                </c:pt>
                <c:pt idx="482">
                  <c:v>482.0</c:v>
                </c:pt>
                <c:pt idx="483">
                  <c:v>483.0</c:v>
                </c:pt>
                <c:pt idx="484">
                  <c:v>484.0</c:v>
                </c:pt>
                <c:pt idx="485">
                  <c:v>485.0</c:v>
                </c:pt>
                <c:pt idx="486">
                  <c:v>486.0</c:v>
                </c:pt>
                <c:pt idx="487">
                  <c:v>487.0</c:v>
                </c:pt>
                <c:pt idx="488">
                  <c:v>488.0</c:v>
                </c:pt>
                <c:pt idx="489">
                  <c:v>489.0</c:v>
                </c:pt>
                <c:pt idx="490">
                  <c:v>490.0</c:v>
                </c:pt>
                <c:pt idx="491">
                  <c:v>491.0</c:v>
                </c:pt>
                <c:pt idx="492">
                  <c:v>492.0</c:v>
                </c:pt>
                <c:pt idx="493">
                  <c:v>493.0</c:v>
                </c:pt>
                <c:pt idx="494">
                  <c:v>494.0</c:v>
                </c:pt>
                <c:pt idx="495">
                  <c:v>495.0</c:v>
                </c:pt>
                <c:pt idx="496">
                  <c:v>496.0</c:v>
                </c:pt>
                <c:pt idx="497">
                  <c:v>497.0</c:v>
                </c:pt>
                <c:pt idx="498">
                  <c:v>498.0</c:v>
                </c:pt>
                <c:pt idx="499">
                  <c:v>499.0</c:v>
                </c:pt>
                <c:pt idx="500">
                  <c:v>500.0</c:v>
                </c:pt>
                <c:pt idx="501">
                  <c:v>501.0</c:v>
                </c:pt>
                <c:pt idx="502">
                  <c:v>502.0</c:v>
                </c:pt>
                <c:pt idx="503">
                  <c:v>503.0</c:v>
                </c:pt>
                <c:pt idx="504">
                  <c:v>504.0</c:v>
                </c:pt>
                <c:pt idx="505">
                  <c:v>505.0</c:v>
                </c:pt>
                <c:pt idx="506">
                  <c:v>506.0</c:v>
                </c:pt>
                <c:pt idx="507">
                  <c:v>507.0</c:v>
                </c:pt>
                <c:pt idx="508">
                  <c:v>508.0</c:v>
                </c:pt>
                <c:pt idx="509">
                  <c:v>509.0</c:v>
                </c:pt>
                <c:pt idx="510">
                  <c:v>510.0</c:v>
                </c:pt>
                <c:pt idx="511">
                  <c:v>511.0</c:v>
                </c:pt>
              </c:numCache>
            </c:numRef>
          </c:xVal>
          <c:yVal>
            <c:numRef>
              <c:f>flip_128_4.csv!$B$2:$B$514</c:f>
              <c:numCache>
                <c:formatCode>General</c:formatCode>
                <c:ptCount val="513"/>
                <c:pt idx="0">
                  <c:v>4.0</c:v>
                </c:pt>
                <c:pt idx="1">
                  <c:v>10.0</c:v>
                </c:pt>
                <c:pt idx="2">
                  <c:v>19.0</c:v>
                </c:pt>
                <c:pt idx="3">
                  <c:v>31.0</c:v>
                </c:pt>
                <c:pt idx="4">
                  <c:v>46.0</c:v>
                </c:pt>
                <c:pt idx="5">
                  <c:v>64.0</c:v>
                </c:pt>
                <c:pt idx="6">
                  <c:v>85.0</c:v>
                </c:pt>
                <c:pt idx="7">
                  <c:v>109.0</c:v>
                </c:pt>
                <c:pt idx="8">
                  <c:v>136.0</c:v>
                </c:pt>
                <c:pt idx="9">
                  <c:v>166.0</c:v>
                </c:pt>
                <c:pt idx="10">
                  <c:v>199.0</c:v>
                </c:pt>
                <c:pt idx="11">
                  <c:v>235.0</c:v>
                </c:pt>
                <c:pt idx="12">
                  <c:v>274.0</c:v>
                </c:pt>
                <c:pt idx="13">
                  <c:v>316.0</c:v>
                </c:pt>
                <c:pt idx="14">
                  <c:v>361.0</c:v>
                </c:pt>
                <c:pt idx="15">
                  <c:v>409.0</c:v>
                </c:pt>
                <c:pt idx="16">
                  <c:v>460.0</c:v>
                </c:pt>
                <c:pt idx="17">
                  <c:v>514.0</c:v>
                </c:pt>
                <c:pt idx="18">
                  <c:v>571.0</c:v>
                </c:pt>
                <c:pt idx="19">
                  <c:v>631.0</c:v>
                </c:pt>
                <c:pt idx="20">
                  <c:v>694.0</c:v>
                </c:pt>
                <c:pt idx="21">
                  <c:v>760.0</c:v>
                </c:pt>
                <c:pt idx="22">
                  <c:v>829.0</c:v>
                </c:pt>
                <c:pt idx="23">
                  <c:v>901.0</c:v>
                </c:pt>
                <c:pt idx="24">
                  <c:v>976.0</c:v>
                </c:pt>
                <c:pt idx="25">
                  <c:v>1054.0</c:v>
                </c:pt>
                <c:pt idx="26">
                  <c:v>1135.0</c:v>
                </c:pt>
                <c:pt idx="27">
                  <c:v>1219.0</c:v>
                </c:pt>
                <c:pt idx="28">
                  <c:v>1306.0</c:v>
                </c:pt>
                <c:pt idx="29">
                  <c:v>1396.0</c:v>
                </c:pt>
                <c:pt idx="30">
                  <c:v>1489.0</c:v>
                </c:pt>
                <c:pt idx="31">
                  <c:v>1585.0</c:v>
                </c:pt>
                <c:pt idx="32">
                  <c:v>1684.0</c:v>
                </c:pt>
                <c:pt idx="33">
                  <c:v>1786.0</c:v>
                </c:pt>
                <c:pt idx="34">
                  <c:v>1891.0</c:v>
                </c:pt>
                <c:pt idx="35">
                  <c:v>1999.0</c:v>
                </c:pt>
                <c:pt idx="36">
                  <c:v>2110.0</c:v>
                </c:pt>
                <c:pt idx="37">
                  <c:v>2224.0</c:v>
                </c:pt>
                <c:pt idx="38">
                  <c:v>2341.0</c:v>
                </c:pt>
                <c:pt idx="39">
                  <c:v>2461.0</c:v>
                </c:pt>
                <c:pt idx="40">
                  <c:v>2584.0</c:v>
                </c:pt>
                <c:pt idx="41">
                  <c:v>2710.0</c:v>
                </c:pt>
                <c:pt idx="42">
                  <c:v>2839.0</c:v>
                </c:pt>
                <c:pt idx="43">
                  <c:v>2971.0</c:v>
                </c:pt>
                <c:pt idx="44">
                  <c:v>3106.0</c:v>
                </c:pt>
                <c:pt idx="45">
                  <c:v>3244.0</c:v>
                </c:pt>
                <c:pt idx="46">
                  <c:v>3385.0</c:v>
                </c:pt>
                <c:pt idx="47">
                  <c:v>3529.0</c:v>
                </c:pt>
                <c:pt idx="48">
                  <c:v>3676.0</c:v>
                </c:pt>
                <c:pt idx="49">
                  <c:v>3826.0</c:v>
                </c:pt>
                <c:pt idx="50">
                  <c:v>3979.0</c:v>
                </c:pt>
                <c:pt idx="51">
                  <c:v>4135.0</c:v>
                </c:pt>
                <c:pt idx="52">
                  <c:v>4294.0</c:v>
                </c:pt>
                <c:pt idx="53">
                  <c:v>4456.0</c:v>
                </c:pt>
                <c:pt idx="54">
                  <c:v>4621.0</c:v>
                </c:pt>
                <c:pt idx="55">
                  <c:v>4789.0</c:v>
                </c:pt>
                <c:pt idx="56">
                  <c:v>4960.0</c:v>
                </c:pt>
                <c:pt idx="57">
                  <c:v>5134.0</c:v>
                </c:pt>
                <c:pt idx="58">
                  <c:v>5311.0</c:v>
                </c:pt>
                <c:pt idx="59">
                  <c:v>5491.0</c:v>
                </c:pt>
                <c:pt idx="60">
                  <c:v>5674.0</c:v>
                </c:pt>
                <c:pt idx="61">
                  <c:v>5860.0</c:v>
                </c:pt>
                <c:pt idx="62">
                  <c:v>6049.0</c:v>
                </c:pt>
                <c:pt idx="63">
                  <c:v>6241.0</c:v>
                </c:pt>
                <c:pt idx="64">
                  <c:v>6436.0</c:v>
                </c:pt>
                <c:pt idx="65">
                  <c:v>6634.0</c:v>
                </c:pt>
                <c:pt idx="66">
                  <c:v>6835.0</c:v>
                </c:pt>
                <c:pt idx="67">
                  <c:v>7039.0</c:v>
                </c:pt>
                <c:pt idx="68">
                  <c:v>7246.0</c:v>
                </c:pt>
                <c:pt idx="69">
                  <c:v>7456.0</c:v>
                </c:pt>
                <c:pt idx="70">
                  <c:v>7669.0</c:v>
                </c:pt>
                <c:pt idx="71">
                  <c:v>7885.0</c:v>
                </c:pt>
                <c:pt idx="72">
                  <c:v>8104.0</c:v>
                </c:pt>
                <c:pt idx="73">
                  <c:v>8326.0</c:v>
                </c:pt>
                <c:pt idx="74">
                  <c:v>8551.0</c:v>
                </c:pt>
                <c:pt idx="75">
                  <c:v>8779.0</c:v>
                </c:pt>
                <c:pt idx="76">
                  <c:v>9010.0</c:v>
                </c:pt>
                <c:pt idx="77">
                  <c:v>9244.0</c:v>
                </c:pt>
                <c:pt idx="78">
                  <c:v>9481.0</c:v>
                </c:pt>
                <c:pt idx="79">
                  <c:v>9721.0</c:v>
                </c:pt>
                <c:pt idx="80">
                  <c:v>9964.0</c:v>
                </c:pt>
                <c:pt idx="81">
                  <c:v>10210.0</c:v>
                </c:pt>
                <c:pt idx="82">
                  <c:v>10459.0</c:v>
                </c:pt>
                <c:pt idx="83">
                  <c:v>10711.0</c:v>
                </c:pt>
                <c:pt idx="84">
                  <c:v>10966.0</c:v>
                </c:pt>
                <c:pt idx="85">
                  <c:v>11224.0</c:v>
                </c:pt>
                <c:pt idx="86">
                  <c:v>11485.0</c:v>
                </c:pt>
                <c:pt idx="87">
                  <c:v>11749.0</c:v>
                </c:pt>
                <c:pt idx="88">
                  <c:v>12016.0</c:v>
                </c:pt>
                <c:pt idx="89">
                  <c:v>12286.0</c:v>
                </c:pt>
                <c:pt idx="90">
                  <c:v>12559.0</c:v>
                </c:pt>
                <c:pt idx="91">
                  <c:v>12835.0</c:v>
                </c:pt>
                <c:pt idx="92">
                  <c:v>13114.0</c:v>
                </c:pt>
                <c:pt idx="93">
                  <c:v>13396.0</c:v>
                </c:pt>
                <c:pt idx="94">
                  <c:v>13681.0</c:v>
                </c:pt>
                <c:pt idx="95">
                  <c:v>13969.0</c:v>
                </c:pt>
                <c:pt idx="96">
                  <c:v>14260.0</c:v>
                </c:pt>
                <c:pt idx="97">
                  <c:v>14554.0</c:v>
                </c:pt>
                <c:pt idx="98">
                  <c:v>14851.0</c:v>
                </c:pt>
                <c:pt idx="99">
                  <c:v>15151.0</c:v>
                </c:pt>
                <c:pt idx="100">
                  <c:v>15454.0</c:v>
                </c:pt>
                <c:pt idx="101">
                  <c:v>15760.0</c:v>
                </c:pt>
                <c:pt idx="102">
                  <c:v>16069.0</c:v>
                </c:pt>
                <c:pt idx="103">
                  <c:v>16381.0</c:v>
                </c:pt>
                <c:pt idx="104">
                  <c:v>16696.0</c:v>
                </c:pt>
                <c:pt idx="105">
                  <c:v>17014.0</c:v>
                </c:pt>
                <c:pt idx="106">
                  <c:v>17335.0</c:v>
                </c:pt>
                <c:pt idx="107">
                  <c:v>17659.0</c:v>
                </c:pt>
                <c:pt idx="108">
                  <c:v>17986.0</c:v>
                </c:pt>
                <c:pt idx="109">
                  <c:v>18316.0</c:v>
                </c:pt>
                <c:pt idx="110">
                  <c:v>18649.0</c:v>
                </c:pt>
                <c:pt idx="111">
                  <c:v>18985.0</c:v>
                </c:pt>
                <c:pt idx="112">
                  <c:v>19324.0</c:v>
                </c:pt>
                <c:pt idx="113">
                  <c:v>19666.0</c:v>
                </c:pt>
                <c:pt idx="114">
                  <c:v>20011.0</c:v>
                </c:pt>
                <c:pt idx="115">
                  <c:v>20359.0</c:v>
                </c:pt>
                <c:pt idx="116">
                  <c:v>20710.0</c:v>
                </c:pt>
                <c:pt idx="117">
                  <c:v>21064.0</c:v>
                </c:pt>
                <c:pt idx="118">
                  <c:v>21421.0</c:v>
                </c:pt>
                <c:pt idx="119">
                  <c:v>21781.0</c:v>
                </c:pt>
                <c:pt idx="120">
                  <c:v>22144.0</c:v>
                </c:pt>
                <c:pt idx="121">
                  <c:v>22510.0</c:v>
                </c:pt>
                <c:pt idx="122">
                  <c:v>22879.0</c:v>
                </c:pt>
                <c:pt idx="123">
                  <c:v>23251.0</c:v>
                </c:pt>
                <c:pt idx="124">
                  <c:v>23626.0</c:v>
                </c:pt>
                <c:pt idx="125">
                  <c:v>24004.0</c:v>
                </c:pt>
                <c:pt idx="126">
                  <c:v>24385.0</c:v>
                </c:pt>
                <c:pt idx="127">
                  <c:v>24769.0</c:v>
                </c:pt>
                <c:pt idx="128">
                  <c:v>25156.0</c:v>
                </c:pt>
                <c:pt idx="129">
                  <c:v>25416.0</c:v>
                </c:pt>
                <c:pt idx="130">
                  <c:v>25678.0</c:v>
                </c:pt>
                <c:pt idx="131">
                  <c:v>25942.0</c:v>
                </c:pt>
                <c:pt idx="132">
                  <c:v>26208.0</c:v>
                </c:pt>
                <c:pt idx="133">
                  <c:v>26476.0</c:v>
                </c:pt>
                <c:pt idx="134">
                  <c:v>26746.0</c:v>
                </c:pt>
                <c:pt idx="135">
                  <c:v>27018.0</c:v>
                </c:pt>
                <c:pt idx="136">
                  <c:v>27292.0</c:v>
                </c:pt>
                <c:pt idx="137">
                  <c:v>27568.0</c:v>
                </c:pt>
                <c:pt idx="138">
                  <c:v>27846.0</c:v>
                </c:pt>
                <c:pt idx="139">
                  <c:v>28126.0</c:v>
                </c:pt>
                <c:pt idx="140">
                  <c:v>28408.0</c:v>
                </c:pt>
                <c:pt idx="141">
                  <c:v>28692.0</c:v>
                </c:pt>
                <c:pt idx="142">
                  <c:v>28978.0</c:v>
                </c:pt>
                <c:pt idx="143">
                  <c:v>29266.0</c:v>
                </c:pt>
                <c:pt idx="144">
                  <c:v>29556.0</c:v>
                </c:pt>
                <c:pt idx="145">
                  <c:v>29848.0</c:v>
                </c:pt>
                <c:pt idx="146">
                  <c:v>30142.0</c:v>
                </c:pt>
                <c:pt idx="147">
                  <c:v>30438.0</c:v>
                </c:pt>
                <c:pt idx="148">
                  <c:v>30736.0</c:v>
                </c:pt>
                <c:pt idx="149">
                  <c:v>31036.0</c:v>
                </c:pt>
                <c:pt idx="150">
                  <c:v>31338.0</c:v>
                </c:pt>
                <c:pt idx="151">
                  <c:v>31642.0</c:v>
                </c:pt>
                <c:pt idx="152">
                  <c:v>31948.0</c:v>
                </c:pt>
                <c:pt idx="153">
                  <c:v>32256.0</c:v>
                </c:pt>
                <c:pt idx="154">
                  <c:v>32566.0</c:v>
                </c:pt>
                <c:pt idx="155">
                  <c:v>32878.0</c:v>
                </c:pt>
                <c:pt idx="156">
                  <c:v>33192.0</c:v>
                </c:pt>
                <c:pt idx="157">
                  <c:v>33508.0</c:v>
                </c:pt>
                <c:pt idx="158">
                  <c:v>33826.0</c:v>
                </c:pt>
                <c:pt idx="159">
                  <c:v>34146.0</c:v>
                </c:pt>
                <c:pt idx="160">
                  <c:v>34468.0</c:v>
                </c:pt>
                <c:pt idx="161">
                  <c:v>34792.0</c:v>
                </c:pt>
                <c:pt idx="162">
                  <c:v>35118.0</c:v>
                </c:pt>
                <c:pt idx="163">
                  <c:v>35446.0</c:v>
                </c:pt>
                <c:pt idx="164">
                  <c:v>35776.0</c:v>
                </c:pt>
                <c:pt idx="165">
                  <c:v>36108.0</c:v>
                </c:pt>
                <c:pt idx="166">
                  <c:v>36442.0</c:v>
                </c:pt>
                <c:pt idx="167">
                  <c:v>36778.0</c:v>
                </c:pt>
                <c:pt idx="168">
                  <c:v>37116.0</c:v>
                </c:pt>
                <c:pt idx="169">
                  <c:v>37456.0</c:v>
                </c:pt>
                <c:pt idx="170">
                  <c:v>37798.0</c:v>
                </c:pt>
                <c:pt idx="171">
                  <c:v>38142.0</c:v>
                </c:pt>
                <c:pt idx="172">
                  <c:v>38488.0</c:v>
                </c:pt>
                <c:pt idx="173">
                  <c:v>38836.0</c:v>
                </c:pt>
                <c:pt idx="174">
                  <c:v>39186.0</c:v>
                </c:pt>
                <c:pt idx="175">
                  <c:v>39538.0</c:v>
                </c:pt>
                <c:pt idx="176">
                  <c:v>39892.0</c:v>
                </c:pt>
                <c:pt idx="177">
                  <c:v>40248.0</c:v>
                </c:pt>
                <c:pt idx="178">
                  <c:v>40606.0</c:v>
                </c:pt>
                <c:pt idx="179">
                  <c:v>40966.0</c:v>
                </c:pt>
                <c:pt idx="180">
                  <c:v>41328.0</c:v>
                </c:pt>
                <c:pt idx="181">
                  <c:v>41692.0</c:v>
                </c:pt>
                <c:pt idx="182">
                  <c:v>42058.0</c:v>
                </c:pt>
                <c:pt idx="183">
                  <c:v>42426.0</c:v>
                </c:pt>
                <c:pt idx="184">
                  <c:v>42796.0</c:v>
                </c:pt>
                <c:pt idx="185">
                  <c:v>43168.0</c:v>
                </c:pt>
                <c:pt idx="186">
                  <c:v>43542.0</c:v>
                </c:pt>
                <c:pt idx="187">
                  <c:v>43918.0</c:v>
                </c:pt>
                <c:pt idx="188">
                  <c:v>44296.0</c:v>
                </c:pt>
                <c:pt idx="189">
                  <c:v>44676.0</c:v>
                </c:pt>
                <c:pt idx="190">
                  <c:v>45058.0</c:v>
                </c:pt>
                <c:pt idx="191">
                  <c:v>45442.0</c:v>
                </c:pt>
                <c:pt idx="192">
                  <c:v>45828.0</c:v>
                </c:pt>
                <c:pt idx="193">
                  <c:v>46216.0</c:v>
                </c:pt>
                <c:pt idx="194">
                  <c:v>46606.0</c:v>
                </c:pt>
                <c:pt idx="195">
                  <c:v>46998.0</c:v>
                </c:pt>
                <c:pt idx="196">
                  <c:v>47392.0</c:v>
                </c:pt>
                <c:pt idx="197">
                  <c:v>47788.0</c:v>
                </c:pt>
                <c:pt idx="198">
                  <c:v>48186.0</c:v>
                </c:pt>
                <c:pt idx="199">
                  <c:v>48586.0</c:v>
                </c:pt>
                <c:pt idx="200">
                  <c:v>48988.0</c:v>
                </c:pt>
                <c:pt idx="201">
                  <c:v>49392.0</c:v>
                </c:pt>
                <c:pt idx="202">
                  <c:v>49798.0</c:v>
                </c:pt>
                <c:pt idx="203">
                  <c:v>50206.0</c:v>
                </c:pt>
                <c:pt idx="204">
                  <c:v>50616.0</c:v>
                </c:pt>
                <c:pt idx="205">
                  <c:v>51028.0</c:v>
                </c:pt>
                <c:pt idx="206">
                  <c:v>51442.0</c:v>
                </c:pt>
                <c:pt idx="207">
                  <c:v>51858.0</c:v>
                </c:pt>
                <c:pt idx="208">
                  <c:v>52276.0</c:v>
                </c:pt>
                <c:pt idx="209">
                  <c:v>52696.0</c:v>
                </c:pt>
                <c:pt idx="210">
                  <c:v>53118.0</c:v>
                </c:pt>
                <c:pt idx="211">
                  <c:v>53542.0</c:v>
                </c:pt>
                <c:pt idx="212">
                  <c:v>53968.0</c:v>
                </c:pt>
                <c:pt idx="213">
                  <c:v>54396.0</c:v>
                </c:pt>
                <c:pt idx="214">
                  <c:v>54826.0</c:v>
                </c:pt>
                <c:pt idx="215">
                  <c:v>55258.0</c:v>
                </c:pt>
                <c:pt idx="216">
                  <c:v>55692.0</c:v>
                </c:pt>
                <c:pt idx="217">
                  <c:v>56128.0</c:v>
                </c:pt>
                <c:pt idx="218">
                  <c:v>56566.0</c:v>
                </c:pt>
                <c:pt idx="219">
                  <c:v>57006.0</c:v>
                </c:pt>
                <c:pt idx="220">
                  <c:v>57448.0</c:v>
                </c:pt>
                <c:pt idx="221">
                  <c:v>57892.0</c:v>
                </c:pt>
                <c:pt idx="222">
                  <c:v>58338.0</c:v>
                </c:pt>
                <c:pt idx="223">
                  <c:v>58786.0</c:v>
                </c:pt>
                <c:pt idx="224">
                  <c:v>59236.0</c:v>
                </c:pt>
                <c:pt idx="225">
                  <c:v>59688.0</c:v>
                </c:pt>
                <c:pt idx="226">
                  <c:v>60142.0</c:v>
                </c:pt>
                <c:pt idx="227">
                  <c:v>60598.0</c:v>
                </c:pt>
                <c:pt idx="228">
                  <c:v>61056.0</c:v>
                </c:pt>
                <c:pt idx="229">
                  <c:v>61516.0</c:v>
                </c:pt>
                <c:pt idx="230">
                  <c:v>61978.0</c:v>
                </c:pt>
                <c:pt idx="231">
                  <c:v>62442.0</c:v>
                </c:pt>
                <c:pt idx="232">
                  <c:v>62908.0</c:v>
                </c:pt>
                <c:pt idx="233">
                  <c:v>63376.0</c:v>
                </c:pt>
                <c:pt idx="234">
                  <c:v>63846.0</c:v>
                </c:pt>
                <c:pt idx="235">
                  <c:v>64318.0</c:v>
                </c:pt>
                <c:pt idx="236">
                  <c:v>64792.0</c:v>
                </c:pt>
                <c:pt idx="237">
                  <c:v>65268.0</c:v>
                </c:pt>
                <c:pt idx="238">
                  <c:v>65746.0</c:v>
                </c:pt>
                <c:pt idx="239">
                  <c:v>66226.0</c:v>
                </c:pt>
                <c:pt idx="240">
                  <c:v>66708.0</c:v>
                </c:pt>
                <c:pt idx="241">
                  <c:v>67192.0</c:v>
                </c:pt>
                <c:pt idx="242">
                  <c:v>67678.0</c:v>
                </c:pt>
                <c:pt idx="243">
                  <c:v>68166.0</c:v>
                </c:pt>
                <c:pt idx="244">
                  <c:v>68656.0</c:v>
                </c:pt>
                <c:pt idx="245">
                  <c:v>69148.0</c:v>
                </c:pt>
                <c:pt idx="246">
                  <c:v>69642.0</c:v>
                </c:pt>
                <c:pt idx="247">
                  <c:v>70138.0</c:v>
                </c:pt>
                <c:pt idx="248">
                  <c:v>70636.0</c:v>
                </c:pt>
                <c:pt idx="249">
                  <c:v>71136.0</c:v>
                </c:pt>
                <c:pt idx="250">
                  <c:v>71638.0</c:v>
                </c:pt>
                <c:pt idx="251">
                  <c:v>72142.0</c:v>
                </c:pt>
                <c:pt idx="252">
                  <c:v>72648.0</c:v>
                </c:pt>
                <c:pt idx="253">
                  <c:v>73156.0</c:v>
                </c:pt>
                <c:pt idx="254">
                  <c:v>73666.0</c:v>
                </c:pt>
                <c:pt idx="255">
                  <c:v>74178.0</c:v>
                </c:pt>
                <c:pt idx="256">
                  <c:v>74692.0</c:v>
                </c:pt>
                <c:pt idx="257">
                  <c:v>74950.0</c:v>
                </c:pt>
                <c:pt idx="258">
                  <c:v>75209.0</c:v>
                </c:pt>
                <c:pt idx="259">
                  <c:v>75469.0</c:v>
                </c:pt>
                <c:pt idx="260">
                  <c:v>75730.0</c:v>
                </c:pt>
                <c:pt idx="261">
                  <c:v>75992.0</c:v>
                </c:pt>
                <c:pt idx="262">
                  <c:v>76255.0</c:v>
                </c:pt>
                <c:pt idx="263">
                  <c:v>76519.0</c:v>
                </c:pt>
                <c:pt idx="264">
                  <c:v>76784.0</c:v>
                </c:pt>
                <c:pt idx="265">
                  <c:v>77050.0</c:v>
                </c:pt>
                <c:pt idx="266">
                  <c:v>77317.0</c:v>
                </c:pt>
                <c:pt idx="267">
                  <c:v>77585.0</c:v>
                </c:pt>
                <c:pt idx="268">
                  <c:v>77854.0</c:v>
                </c:pt>
                <c:pt idx="269">
                  <c:v>78124.0</c:v>
                </c:pt>
                <c:pt idx="270">
                  <c:v>78395.0</c:v>
                </c:pt>
                <c:pt idx="271">
                  <c:v>78667.0</c:v>
                </c:pt>
                <c:pt idx="272">
                  <c:v>78940.0</c:v>
                </c:pt>
                <c:pt idx="273">
                  <c:v>79214.0</c:v>
                </c:pt>
                <c:pt idx="274">
                  <c:v>79489.0</c:v>
                </c:pt>
                <c:pt idx="275">
                  <c:v>79765.0</c:v>
                </c:pt>
                <c:pt idx="276">
                  <c:v>80042.0</c:v>
                </c:pt>
                <c:pt idx="277">
                  <c:v>80320.0</c:v>
                </c:pt>
                <c:pt idx="278">
                  <c:v>80599.0</c:v>
                </c:pt>
                <c:pt idx="279">
                  <c:v>80879.0</c:v>
                </c:pt>
                <c:pt idx="280">
                  <c:v>81160.0</c:v>
                </c:pt>
                <c:pt idx="281">
                  <c:v>81442.0</c:v>
                </c:pt>
                <c:pt idx="282">
                  <c:v>81725.0</c:v>
                </c:pt>
                <c:pt idx="283">
                  <c:v>82009.0</c:v>
                </c:pt>
                <c:pt idx="284">
                  <c:v>82294.0</c:v>
                </c:pt>
                <c:pt idx="285">
                  <c:v>82580.0</c:v>
                </c:pt>
                <c:pt idx="286">
                  <c:v>82867.0</c:v>
                </c:pt>
                <c:pt idx="287">
                  <c:v>83155.0</c:v>
                </c:pt>
                <c:pt idx="288">
                  <c:v>83444.0</c:v>
                </c:pt>
                <c:pt idx="289">
                  <c:v>83734.0</c:v>
                </c:pt>
                <c:pt idx="290">
                  <c:v>84025.0</c:v>
                </c:pt>
                <c:pt idx="291">
                  <c:v>84317.0</c:v>
                </c:pt>
                <c:pt idx="292">
                  <c:v>84610.0</c:v>
                </c:pt>
                <c:pt idx="293">
                  <c:v>84904.0</c:v>
                </c:pt>
                <c:pt idx="294">
                  <c:v>85199.0</c:v>
                </c:pt>
                <c:pt idx="295">
                  <c:v>85495.0</c:v>
                </c:pt>
                <c:pt idx="296">
                  <c:v>85792.0</c:v>
                </c:pt>
                <c:pt idx="297">
                  <c:v>86090.0</c:v>
                </c:pt>
                <c:pt idx="298">
                  <c:v>86389.0</c:v>
                </c:pt>
                <c:pt idx="299">
                  <c:v>86689.0</c:v>
                </c:pt>
                <c:pt idx="300">
                  <c:v>86990.0</c:v>
                </c:pt>
                <c:pt idx="301">
                  <c:v>87292.0</c:v>
                </c:pt>
                <c:pt idx="302">
                  <c:v>87595.0</c:v>
                </c:pt>
                <c:pt idx="303">
                  <c:v>87899.0</c:v>
                </c:pt>
                <c:pt idx="304">
                  <c:v>88204.0</c:v>
                </c:pt>
                <c:pt idx="305">
                  <c:v>88510.0</c:v>
                </c:pt>
                <c:pt idx="306">
                  <c:v>88817.0</c:v>
                </c:pt>
                <c:pt idx="307">
                  <c:v>89125.0</c:v>
                </c:pt>
                <c:pt idx="308">
                  <c:v>89434.0</c:v>
                </c:pt>
                <c:pt idx="309">
                  <c:v>89744.0</c:v>
                </c:pt>
                <c:pt idx="310">
                  <c:v>90055.0</c:v>
                </c:pt>
                <c:pt idx="311">
                  <c:v>90367.0</c:v>
                </c:pt>
                <c:pt idx="312">
                  <c:v>90680.0</c:v>
                </c:pt>
                <c:pt idx="313">
                  <c:v>90994.0</c:v>
                </c:pt>
                <c:pt idx="314">
                  <c:v>91309.0</c:v>
                </c:pt>
                <c:pt idx="315">
                  <c:v>91625.0</c:v>
                </c:pt>
                <c:pt idx="316">
                  <c:v>91942.0</c:v>
                </c:pt>
                <c:pt idx="317">
                  <c:v>92260.0</c:v>
                </c:pt>
                <c:pt idx="318">
                  <c:v>92579.0</c:v>
                </c:pt>
                <c:pt idx="319">
                  <c:v>92899.0</c:v>
                </c:pt>
                <c:pt idx="320">
                  <c:v>93220.0</c:v>
                </c:pt>
                <c:pt idx="321">
                  <c:v>93542.0</c:v>
                </c:pt>
                <c:pt idx="322">
                  <c:v>93865.0</c:v>
                </c:pt>
                <c:pt idx="323">
                  <c:v>94189.0</c:v>
                </c:pt>
                <c:pt idx="324">
                  <c:v>94514.0</c:v>
                </c:pt>
                <c:pt idx="325">
                  <c:v>94840.0</c:v>
                </c:pt>
                <c:pt idx="326">
                  <c:v>95167.0</c:v>
                </c:pt>
                <c:pt idx="327">
                  <c:v>95495.0</c:v>
                </c:pt>
                <c:pt idx="328">
                  <c:v>95824.0</c:v>
                </c:pt>
                <c:pt idx="329">
                  <c:v>96154.0</c:v>
                </c:pt>
                <c:pt idx="330">
                  <c:v>96485.0</c:v>
                </c:pt>
                <c:pt idx="331">
                  <c:v>96817.0</c:v>
                </c:pt>
                <c:pt idx="332">
                  <c:v>97150.0</c:v>
                </c:pt>
                <c:pt idx="333">
                  <c:v>97484.0</c:v>
                </c:pt>
                <c:pt idx="334">
                  <c:v>97819.0</c:v>
                </c:pt>
                <c:pt idx="335">
                  <c:v>98155.0</c:v>
                </c:pt>
                <c:pt idx="336">
                  <c:v>98492.0</c:v>
                </c:pt>
                <c:pt idx="337">
                  <c:v>98830.0</c:v>
                </c:pt>
                <c:pt idx="338">
                  <c:v>99169.0</c:v>
                </c:pt>
                <c:pt idx="339">
                  <c:v>99509.0</c:v>
                </c:pt>
                <c:pt idx="340">
                  <c:v>99850.0</c:v>
                </c:pt>
                <c:pt idx="341">
                  <c:v>100192.0</c:v>
                </c:pt>
                <c:pt idx="342">
                  <c:v>100535.0</c:v>
                </c:pt>
                <c:pt idx="343">
                  <c:v>100879.0</c:v>
                </c:pt>
                <c:pt idx="344">
                  <c:v>101224.0</c:v>
                </c:pt>
                <c:pt idx="345">
                  <c:v>101570.0</c:v>
                </c:pt>
                <c:pt idx="346">
                  <c:v>101917.0</c:v>
                </c:pt>
                <c:pt idx="347">
                  <c:v>102265.0</c:v>
                </c:pt>
                <c:pt idx="348">
                  <c:v>102614.0</c:v>
                </c:pt>
                <c:pt idx="349">
                  <c:v>102964.0</c:v>
                </c:pt>
                <c:pt idx="350">
                  <c:v>103315.0</c:v>
                </c:pt>
                <c:pt idx="351">
                  <c:v>103667.0</c:v>
                </c:pt>
                <c:pt idx="352">
                  <c:v>104020.0</c:v>
                </c:pt>
                <c:pt idx="353">
                  <c:v>104374.0</c:v>
                </c:pt>
                <c:pt idx="354">
                  <c:v>104729.0</c:v>
                </c:pt>
                <c:pt idx="355">
                  <c:v>105085.0</c:v>
                </c:pt>
                <c:pt idx="356">
                  <c:v>105442.0</c:v>
                </c:pt>
                <c:pt idx="357">
                  <c:v>105800.0</c:v>
                </c:pt>
                <c:pt idx="358">
                  <c:v>106159.0</c:v>
                </c:pt>
                <c:pt idx="359">
                  <c:v>106519.0</c:v>
                </c:pt>
                <c:pt idx="360">
                  <c:v>106880.0</c:v>
                </c:pt>
                <c:pt idx="361">
                  <c:v>107242.0</c:v>
                </c:pt>
                <c:pt idx="362">
                  <c:v>107605.0</c:v>
                </c:pt>
                <c:pt idx="363">
                  <c:v>107969.0</c:v>
                </c:pt>
                <c:pt idx="364">
                  <c:v>108334.0</c:v>
                </c:pt>
                <c:pt idx="365">
                  <c:v>108700.0</c:v>
                </c:pt>
                <c:pt idx="366">
                  <c:v>109067.0</c:v>
                </c:pt>
                <c:pt idx="367">
                  <c:v>109435.0</c:v>
                </c:pt>
                <c:pt idx="368">
                  <c:v>109804.0</c:v>
                </c:pt>
                <c:pt idx="369">
                  <c:v>110174.0</c:v>
                </c:pt>
                <c:pt idx="370">
                  <c:v>110545.0</c:v>
                </c:pt>
                <c:pt idx="371">
                  <c:v>110917.0</c:v>
                </c:pt>
                <c:pt idx="372">
                  <c:v>111290.0</c:v>
                </c:pt>
                <c:pt idx="373">
                  <c:v>111664.0</c:v>
                </c:pt>
                <c:pt idx="374">
                  <c:v>112039.0</c:v>
                </c:pt>
                <c:pt idx="375">
                  <c:v>112415.0</c:v>
                </c:pt>
                <c:pt idx="376">
                  <c:v>112792.0</c:v>
                </c:pt>
                <c:pt idx="377">
                  <c:v>113170.0</c:v>
                </c:pt>
                <c:pt idx="378">
                  <c:v>113549.0</c:v>
                </c:pt>
                <c:pt idx="379">
                  <c:v>113929.0</c:v>
                </c:pt>
                <c:pt idx="380">
                  <c:v>114310.0</c:v>
                </c:pt>
                <c:pt idx="381">
                  <c:v>114692.0</c:v>
                </c:pt>
                <c:pt idx="382">
                  <c:v>115075.0</c:v>
                </c:pt>
                <c:pt idx="383">
                  <c:v>115459.0</c:v>
                </c:pt>
                <c:pt idx="384">
                  <c:v>115844.0</c:v>
                </c:pt>
                <c:pt idx="385">
                  <c:v>116230.0</c:v>
                </c:pt>
                <c:pt idx="386">
                  <c:v>116617.0</c:v>
                </c:pt>
                <c:pt idx="387">
                  <c:v>117005.0</c:v>
                </c:pt>
                <c:pt idx="388">
                  <c:v>117394.0</c:v>
                </c:pt>
                <c:pt idx="389">
                  <c:v>117784.0</c:v>
                </c:pt>
                <c:pt idx="390">
                  <c:v>118175.0</c:v>
                </c:pt>
                <c:pt idx="391">
                  <c:v>118567.0</c:v>
                </c:pt>
                <c:pt idx="392">
                  <c:v>118960.0</c:v>
                </c:pt>
                <c:pt idx="393">
                  <c:v>119354.0</c:v>
                </c:pt>
                <c:pt idx="394">
                  <c:v>119749.0</c:v>
                </c:pt>
                <c:pt idx="395">
                  <c:v>120145.0</c:v>
                </c:pt>
                <c:pt idx="396">
                  <c:v>120542.0</c:v>
                </c:pt>
                <c:pt idx="397">
                  <c:v>120940.0</c:v>
                </c:pt>
                <c:pt idx="398">
                  <c:v>121339.0</c:v>
                </c:pt>
                <c:pt idx="399">
                  <c:v>121739.0</c:v>
                </c:pt>
                <c:pt idx="400">
                  <c:v>122140.0</c:v>
                </c:pt>
                <c:pt idx="401">
                  <c:v>122542.0</c:v>
                </c:pt>
                <c:pt idx="402">
                  <c:v>122945.0</c:v>
                </c:pt>
                <c:pt idx="403">
                  <c:v>123349.0</c:v>
                </c:pt>
                <c:pt idx="404">
                  <c:v>123754.0</c:v>
                </c:pt>
                <c:pt idx="405">
                  <c:v>124160.0</c:v>
                </c:pt>
                <c:pt idx="406">
                  <c:v>124567.0</c:v>
                </c:pt>
                <c:pt idx="407">
                  <c:v>124975.0</c:v>
                </c:pt>
                <c:pt idx="408">
                  <c:v>125384.0</c:v>
                </c:pt>
                <c:pt idx="409">
                  <c:v>125794.0</c:v>
                </c:pt>
                <c:pt idx="410">
                  <c:v>126205.0</c:v>
                </c:pt>
                <c:pt idx="411">
                  <c:v>126617.0</c:v>
                </c:pt>
                <c:pt idx="412">
                  <c:v>127030.0</c:v>
                </c:pt>
                <c:pt idx="413">
                  <c:v>127444.0</c:v>
                </c:pt>
                <c:pt idx="414">
                  <c:v>127859.0</c:v>
                </c:pt>
                <c:pt idx="415">
                  <c:v>128275.0</c:v>
                </c:pt>
                <c:pt idx="416">
                  <c:v>128692.0</c:v>
                </c:pt>
                <c:pt idx="417">
                  <c:v>129110.0</c:v>
                </c:pt>
                <c:pt idx="418">
                  <c:v>129529.0</c:v>
                </c:pt>
                <c:pt idx="419">
                  <c:v>129949.0</c:v>
                </c:pt>
                <c:pt idx="420">
                  <c:v>130370.0</c:v>
                </c:pt>
                <c:pt idx="421">
                  <c:v>130792.0</c:v>
                </c:pt>
                <c:pt idx="422">
                  <c:v>131215.0</c:v>
                </c:pt>
                <c:pt idx="423">
                  <c:v>131639.0</c:v>
                </c:pt>
                <c:pt idx="424">
                  <c:v>132064.0</c:v>
                </c:pt>
                <c:pt idx="425">
                  <c:v>132490.0</c:v>
                </c:pt>
                <c:pt idx="426">
                  <c:v>132917.0</c:v>
                </c:pt>
                <c:pt idx="427">
                  <c:v>133345.0</c:v>
                </c:pt>
                <c:pt idx="428">
                  <c:v>133774.0</c:v>
                </c:pt>
                <c:pt idx="429">
                  <c:v>134204.0</c:v>
                </c:pt>
                <c:pt idx="430">
                  <c:v>134635.0</c:v>
                </c:pt>
                <c:pt idx="431">
                  <c:v>135067.0</c:v>
                </c:pt>
                <c:pt idx="432">
                  <c:v>135500.0</c:v>
                </c:pt>
                <c:pt idx="433">
                  <c:v>135934.0</c:v>
                </c:pt>
                <c:pt idx="434">
                  <c:v>136369.0</c:v>
                </c:pt>
                <c:pt idx="435">
                  <c:v>136805.0</c:v>
                </c:pt>
                <c:pt idx="436">
                  <c:v>137242.0</c:v>
                </c:pt>
                <c:pt idx="437">
                  <c:v>137680.0</c:v>
                </c:pt>
                <c:pt idx="438">
                  <c:v>138119.0</c:v>
                </c:pt>
                <c:pt idx="439">
                  <c:v>138559.0</c:v>
                </c:pt>
                <c:pt idx="440">
                  <c:v>139000.0</c:v>
                </c:pt>
                <c:pt idx="441">
                  <c:v>139442.0</c:v>
                </c:pt>
                <c:pt idx="442">
                  <c:v>139885.0</c:v>
                </c:pt>
                <c:pt idx="443">
                  <c:v>140329.0</c:v>
                </c:pt>
                <c:pt idx="444">
                  <c:v>140774.0</c:v>
                </c:pt>
                <c:pt idx="445">
                  <c:v>141220.0</c:v>
                </c:pt>
                <c:pt idx="446">
                  <c:v>141667.0</c:v>
                </c:pt>
                <c:pt idx="447">
                  <c:v>142115.0</c:v>
                </c:pt>
                <c:pt idx="448">
                  <c:v>142564.0</c:v>
                </c:pt>
                <c:pt idx="449">
                  <c:v>143014.0</c:v>
                </c:pt>
                <c:pt idx="450">
                  <c:v>143465.0</c:v>
                </c:pt>
                <c:pt idx="451">
                  <c:v>143917.0</c:v>
                </c:pt>
                <c:pt idx="452">
                  <c:v>144370.0</c:v>
                </c:pt>
                <c:pt idx="453">
                  <c:v>144824.0</c:v>
                </c:pt>
                <c:pt idx="454">
                  <c:v>145279.0</c:v>
                </c:pt>
                <c:pt idx="455">
                  <c:v>145735.0</c:v>
                </c:pt>
                <c:pt idx="456">
                  <c:v>146192.0</c:v>
                </c:pt>
                <c:pt idx="457">
                  <c:v>146650.0</c:v>
                </c:pt>
                <c:pt idx="458">
                  <c:v>147109.0</c:v>
                </c:pt>
                <c:pt idx="459">
                  <c:v>147569.0</c:v>
                </c:pt>
                <c:pt idx="460">
                  <c:v>148030.0</c:v>
                </c:pt>
                <c:pt idx="461">
                  <c:v>148492.0</c:v>
                </c:pt>
                <c:pt idx="462">
                  <c:v>148955.0</c:v>
                </c:pt>
                <c:pt idx="463">
                  <c:v>149419.0</c:v>
                </c:pt>
                <c:pt idx="464">
                  <c:v>149884.0</c:v>
                </c:pt>
                <c:pt idx="465">
                  <c:v>150350.0</c:v>
                </c:pt>
                <c:pt idx="466">
                  <c:v>150817.0</c:v>
                </c:pt>
                <c:pt idx="467">
                  <c:v>151285.0</c:v>
                </c:pt>
                <c:pt idx="468">
                  <c:v>151754.0</c:v>
                </c:pt>
                <c:pt idx="469">
                  <c:v>152224.0</c:v>
                </c:pt>
                <c:pt idx="470">
                  <c:v>152695.0</c:v>
                </c:pt>
                <c:pt idx="471">
                  <c:v>153167.0</c:v>
                </c:pt>
                <c:pt idx="472">
                  <c:v>153640.0</c:v>
                </c:pt>
                <c:pt idx="473">
                  <c:v>154114.0</c:v>
                </c:pt>
                <c:pt idx="474">
                  <c:v>154589.0</c:v>
                </c:pt>
                <c:pt idx="475">
                  <c:v>155065.0</c:v>
                </c:pt>
                <c:pt idx="476">
                  <c:v>155542.0</c:v>
                </c:pt>
                <c:pt idx="477">
                  <c:v>156020.0</c:v>
                </c:pt>
                <c:pt idx="478">
                  <c:v>156499.0</c:v>
                </c:pt>
                <c:pt idx="479">
                  <c:v>156979.0</c:v>
                </c:pt>
                <c:pt idx="480">
                  <c:v>157460.0</c:v>
                </c:pt>
                <c:pt idx="481">
                  <c:v>157942.0</c:v>
                </c:pt>
                <c:pt idx="482">
                  <c:v>158425.0</c:v>
                </c:pt>
                <c:pt idx="483">
                  <c:v>158909.0</c:v>
                </c:pt>
                <c:pt idx="484">
                  <c:v>159394.0</c:v>
                </c:pt>
                <c:pt idx="485">
                  <c:v>159880.0</c:v>
                </c:pt>
                <c:pt idx="486">
                  <c:v>160367.0</c:v>
                </c:pt>
                <c:pt idx="487">
                  <c:v>160855.0</c:v>
                </c:pt>
                <c:pt idx="488">
                  <c:v>161344.0</c:v>
                </c:pt>
                <c:pt idx="489">
                  <c:v>161834.0</c:v>
                </c:pt>
                <c:pt idx="490">
                  <c:v>162325.0</c:v>
                </c:pt>
                <c:pt idx="491">
                  <c:v>162817.0</c:v>
                </c:pt>
                <c:pt idx="492">
                  <c:v>163310.0</c:v>
                </c:pt>
                <c:pt idx="493">
                  <c:v>163804.0</c:v>
                </c:pt>
                <c:pt idx="494">
                  <c:v>164299.0</c:v>
                </c:pt>
                <c:pt idx="495">
                  <c:v>164795.0</c:v>
                </c:pt>
                <c:pt idx="496">
                  <c:v>165292.0</c:v>
                </c:pt>
                <c:pt idx="497">
                  <c:v>165790.0</c:v>
                </c:pt>
                <c:pt idx="498">
                  <c:v>166289.0</c:v>
                </c:pt>
                <c:pt idx="499">
                  <c:v>166789.0</c:v>
                </c:pt>
                <c:pt idx="500">
                  <c:v>167290.0</c:v>
                </c:pt>
                <c:pt idx="501">
                  <c:v>167792.0</c:v>
                </c:pt>
                <c:pt idx="502">
                  <c:v>168295.0</c:v>
                </c:pt>
                <c:pt idx="503">
                  <c:v>168799.0</c:v>
                </c:pt>
                <c:pt idx="504">
                  <c:v>169304.0</c:v>
                </c:pt>
                <c:pt idx="505">
                  <c:v>169810.0</c:v>
                </c:pt>
                <c:pt idx="506">
                  <c:v>170317.0</c:v>
                </c:pt>
                <c:pt idx="507">
                  <c:v>170825.0</c:v>
                </c:pt>
                <c:pt idx="508">
                  <c:v>170945.0</c:v>
                </c:pt>
                <c:pt idx="509">
                  <c:v>170945.0</c:v>
                </c:pt>
                <c:pt idx="510">
                  <c:v>170945.0</c:v>
                </c:pt>
                <c:pt idx="511">
                  <c:v>170945.0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flip_128_4.csv!$D$1</c:f>
              <c:strCache>
                <c:ptCount val="1"/>
                <c:pt idx="0">
                  <c:v> maxCX</c:v>
                </c:pt>
              </c:strCache>
            </c:strRef>
          </c:tx>
          <c:marker>
            <c:symbol val="none"/>
          </c:marker>
          <c:xVal>
            <c:numRef>
              <c:f>flip_128_4.csv!$A$2:$A$514</c:f>
              <c:numCache>
                <c:formatCode>General</c:formatCode>
                <c:ptCount val="5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  <c:pt idx="181">
                  <c:v>181.0</c:v>
                </c:pt>
                <c:pt idx="182">
                  <c:v>182.0</c:v>
                </c:pt>
                <c:pt idx="183">
                  <c:v>183.0</c:v>
                </c:pt>
                <c:pt idx="184">
                  <c:v>184.0</c:v>
                </c:pt>
                <c:pt idx="185">
                  <c:v>185.0</c:v>
                </c:pt>
                <c:pt idx="186">
                  <c:v>186.0</c:v>
                </c:pt>
                <c:pt idx="187">
                  <c:v>187.0</c:v>
                </c:pt>
                <c:pt idx="188">
                  <c:v>188.0</c:v>
                </c:pt>
                <c:pt idx="189">
                  <c:v>189.0</c:v>
                </c:pt>
                <c:pt idx="190">
                  <c:v>190.0</c:v>
                </c:pt>
                <c:pt idx="191">
                  <c:v>191.0</c:v>
                </c:pt>
                <c:pt idx="192">
                  <c:v>192.0</c:v>
                </c:pt>
                <c:pt idx="193">
                  <c:v>193.0</c:v>
                </c:pt>
                <c:pt idx="194">
                  <c:v>194.0</c:v>
                </c:pt>
                <c:pt idx="195">
                  <c:v>195.0</c:v>
                </c:pt>
                <c:pt idx="196">
                  <c:v>196.0</c:v>
                </c:pt>
                <c:pt idx="197">
                  <c:v>197.0</c:v>
                </c:pt>
                <c:pt idx="198">
                  <c:v>198.0</c:v>
                </c:pt>
                <c:pt idx="199">
                  <c:v>199.0</c:v>
                </c:pt>
                <c:pt idx="200">
                  <c:v>200.0</c:v>
                </c:pt>
                <c:pt idx="201">
                  <c:v>201.0</c:v>
                </c:pt>
                <c:pt idx="202">
                  <c:v>202.0</c:v>
                </c:pt>
                <c:pt idx="203">
                  <c:v>203.0</c:v>
                </c:pt>
                <c:pt idx="204">
                  <c:v>204.0</c:v>
                </c:pt>
                <c:pt idx="205">
                  <c:v>205.0</c:v>
                </c:pt>
                <c:pt idx="206">
                  <c:v>206.0</c:v>
                </c:pt>
                <c:pt idx="207">
                  <c:v>207.0</c:v>
                </c:pt>
                <c:pt idx="208">
                  <c:v>208.0</c:v>
                </c:pt>
                <c:pt idx="209">
                  <c:v>209.0</c:v>
                </c:pt>
                <c:pt idx="210">
                  <c:v>210.0</c:v>
                </c:pt>
                <c:pt idx="211">
                  <c:v>211.0</c:v>
                </c:pt>
                <c:pt idx="212">
                  <c:v>212.0</c:v>
                </c:pt>
                <c:pt idx="213">
                  <c:v>213.0</c:v>
                </c:pt>
                <c:pt idx="214">
                  <c:v>214.0</c:v>
                </c:pt>
                <c:pt idx="215">
                  <c:v>215.0</c:v>
                </c:pt>
                <c:pt idx="216">
                  <c:v>216.0</c:v>
                </c:pt>
                <c:pt idx="217">
                  <c:v>217.0</c:v>
                </c:pt>
                <c:pt idx="218">
                  <c:v>218.0</c:v>
                </c:pt>
                <c:pt idx="219">
                  <c:v>219.0</c:v>
                </c:pt>
                <c:pt idx="220">
                  <c:v>220.0</c:v>
                </c:pt>
                <c:pt idx="221">
                  <c:v>221.0</c:v>
                </c:pt>
                <c:pt idx="222">
                  <c:v>222.0</c:v>
                </c:pt>
                <c:pt idx="223">
                  <c:v>223.0</c:v>
                </c:pt>
                <c:pt idx="224">
                  <c:v>224.0</c:v>
                </c:pt>
                <c:pt idx="225">
                  <c:v>225.0</c:v>
                </c:pt>
                <c:pt idx="226">
                  <c:v>226.0</c:v>
                </c:pt>
                <c:pt idx="227">
                  <c:v>227.0</c:v>
                </c:pt>
                <c:pt idx="228">
                  <c:v>228.0</c:v>
                </c:pt>
                <c:pt idx="229">
                  <c:v>229.0</c:v>
                </c:pt>
                <c:pt idx="230">
                  <c:v>230.0</c:v>
                </c:pt>
                <c:pt idx="231">
                  <c:v>231.0</c:v>
                </c:pt>
                <c:pt idx="232">
                  <c:v>232.0</c:v>
                </c:pt>
                <c:pt idx="233">
                  <c:v>233.0</c:v>
                </c:pt>
                <c:pt idx="234">
                  <c:v>234.0</c:v>
                </c:pt>
                <c:pt idx="235">
                  <c:v>235.0</c:v>
                </c:pt>
                <c:pt idx="236">
                  <c:v>236.0</c:v>
                </c:pt>
                <c:pt idx="237">
                  <c:v>237.0</c:v>
                </c:pt>
                <c:pt idx="238">
                  <c:v>238.0</c:v>
                </c:pt>
                <c:pt idx="239">
                  <c:v>239.0</c:v>
                </c:pt>
                <c:pt idx="240">
                  <c:v>240.0</c:v>
                </c:pt>
                <c:pt idx="241">
                  <c:v>241.0</c:v>
                </c:pt>
                <c:pt idx="242">
                  <c:v>242.0</c:v>
                </c:pt>
                <c:pt idx="243">
                  <c:v>243.0</c:v>
                </c:pt>
                <c:pt idx="244">
                  <c:v>244.0</c:v>
                </c:pt>
                <c:pt idx="245">
                  <c:v>245.0</c:v>
                </c:pt>
                <c:pt idx="246">
                  <c:v>246.0</c:v>
                </c:pt>
                <c:pt idx="247">
                  <c:v>247.0</c:v>
                </c:pt>
                <c:pt idx="248">
                  <c:v>248.0</c:v>
                </c:pt>
                <c:pt idx="249">
                  <c:v>249.0</c:v>
                </c:pt>
                <c:pt idx="250">
                  <c:v>250.0</c:v>
                </c:pt>
                <c:pt idx="251">
                  <c:v>251.0</c:v>
                </c:pt>
                <c:pt idx="252">
                  <c:v>252.0</c:v>
                </c:pt>
                <c:pt idx="253">
                  <c:v>253.0</c:v>
                </c:pt>
                <c:pt idx="254">
                  <c:v>254.0</c:v>
                </c:pt>
                <c:pt idx="255">
                  <c:v>255.0</c:v>
                </c:pt>
                <c:pt idx="256">
                  <c:v>256.0</c:v>
                </c:pt>
                <c:pt idx="257">
                  <c:v>257.0</c:v>
                </c:pt>
                <c:pt idx="258">
                  <c:v>258.0</c:v>
                </c:pt>
                <c:pt idx="259">
                  <c:v>259.0</c:v>
                </c:pt>
                <c:pt idx="260">
                  <c:v>260.0</c:v>
                </c:pt>
                <c:pt idx="261">
                  <c:v>261.0</c:v>
                </c:pt>
                <c:pt idx="262">
                  <c:v>262.0</c:v>
                </c:pt>
                <c:pt idx="263">
                  <c:v>263.0</c:v>
                </c:pt>
                <c:pt idx="264">
                  <c:v>264.0</c:v>
                </c:pt>
                <c:pt idx="265">
                  <c:v>265.0</c:v>
                </c:pt>
                <c:pt idx="266">
                  <c:v>266.0</c:v>
                </c:pt>
                <c:pt idx="267">
                  <c:v>267.0</c:v>
                </c:pt>
                <c:pt idx="268">
                  <c:v>268.0</c:v>
                </c:pt>
                <c:pt idx="269">
                  <c:v>269.0</c:v>
                </c:pt>
                <c:pt idx="270">
                  <c:v>270.0</c:v>
                </c:pt>
                <c:pt idx="271">
                  <c:v>271.0</c:v>
                </c:pt>
                <c:pt idx="272">
                  <c:v>272.0</c:v>
                </c:pt>
                <c:pt idx="273">
                  <c:v>273.0</c:v>
                </c:pt>
                <c:pt idx="274">
                  <c:v>274.0</c:v>
                </c:pt>
                <c:pt idx="275">
                  <c:v>275.0</c:v>
                </c:pt>
                <c:pt idx="276">
                  <c:v>276.0</c:v>
                </c:pt>
                <c:pt idx="277">
                  <c:v>277.0</c:v>
                </c:pt>
                <c:pt idx="278">
                  <c:v>278.0</c:v>
                </c:pt>
                <c:pt idx="279">
                  <c:v>279.0</c:v>
                </c:pt>
                <c:pt idx="280">
                  <c:v>280.0</c:v>
                </c:pt>
                <c:pt idx="281">
                  <c:v>281.0</c:v>
                </c:pt>
                <c:pt idx="282">
                  <c:v>282.0</c:v>
                </c:pt>
                <c:pt idx="283">
                  <c:v>283.0</c:v>
                </c:pt>
                <c:pt idx="284">
                  <c:v>284.0</c:v>
                </c:pt>
                <c:pt idx="285">
                  <c:v>285.0</c:v>
                </c:pt>
                <c:pt idx="286">
                  <c:v>286.0</c:v>
                </c:pt>
                <c:pt idx="287">
                  <c:v>287.0</c:v>
                </c:pt>
                <c:pt idx="288">
                  <c:v>288.0</c:v>
                </c:pt>
                <c:pt idx="289">
                  <c:v>289.0</c:v>
                </c:pt>
                <c:pt idx="290">
                  <c:v>290.0</c:v>
                </c:pt>
                <c:pt idx="291">
                  <c:v>291.0</c:v>
                </c:pt>
                <c:pt idx="292">
                  <c:v>292.0</c:v>
                </c:pt>
                <c:pt idx="293">
                  <c:v>293.0</c:v>
                </c:pt>
                <c:pt idx="294">
                  <c:v>294.0</c:v>
                </c:pt>
                <c:pt idx="295">
                  <c:v>295.0</c:v>
                </c:pt>
                <c:pt idx="296">
                  <c:v>296.0</c:v>
                </c:pt>
                <c:pt idx="297">
                  <c:v>297.0</c:v>
                </c:pt>
                <c:pt idx="298">
                  <c:v>298.0</c:v>
                </c:pt>
                <c:pt idx="299">
                  <c:v>299.0</c:v>
                </c:pt>
                <c:pt idx="300">
                  <c:v>300.0</c:v>
                </c:pt>
                <c:pt idx="301">
                  <c:v>301.0</c:v>
                </c:pt>
                <c:pt idx="302">
                  <c:v>302.0</c:v>
                </c:pt>
                <c:pt idx="303">
                  <c:v>303.0</c:v>
                </c:pt>
                <c:pt idx="304">
                  <c:v>304.0</c:v>
                </c:pt>
                <c:pt idx="305">
                  <c:v>305.0</c:v>
                </c:pt>
                <c:pt idx="306">
                  <c:v>306.0</c:v>
                </c:pt>
                <c:pt idx="307">
                  <c:v>307.0</c:v>
                </c:pt>
                <c:pt idx="308">
                  <c:v>308.0</c:v>
                </c:pt>
                <c:pt idx="309">
                  <c:v>309.0</c:v>
                </c:pt>
                <c:pt idx="310">
                  <c:v>310.0</c:v>
                </c:pt>
                <c:pt idx="311">
                  <c:v>311.0</c:v>
                </c:pt>
                <c:pt idx="312">
                  <c:v>312.0</c:v>
                </c:pt>
                <c:pt idx="313">
                  <c:v>313.0</c:v>
                </c:pt>
                <c:pt idx="314">
                  <c:v>314.0</c:v>
                </c:pt>
                <c:pt idx="315">
                  <c:v>315.0</c:v>
                </c:pt>
                <c:pt idx="316">
                  <c:v>316.0</c:v>
                </c:pt>
                <c:pt idx="317">
                  <c:v>317.0</c:v>
                </c:pt>
                <c:pt idx="318">
                  <c:v>318.0</c:v>
                </c:pt>
                <c:pt idx="319">
                  <c:v>319.0</c:v>
                </c:pt>
                <c:pt idx="320">
                  <c:v>320.0</c:v>
                </c:pt>
                <c:pt idx="321">
                  <c:v>321.0</c:v>
                </c:pt>
                <c:pt idx="322">
                  <c:v>322.0</c:v>
                </c:pt>
                <c:pt idx="323">
                  <c:v>323.0</c:v>
                </c:pt>
                <c:pt idx="324">
                  <c:v>324.0</c:v>
                </c:pt>
                <c:pt idx="325">
                  <c:v>325.0</c:v>
                </c:pt>
                <c:pt idx="326">
                  <c:v>326.0</c:v>
                </c:pt>
                <c:pt idx="327">
                  <c:v>327.0</c:v>
                </c:pt>
                <c:pt idx="328">
                  <c:v>328.0</c:v>
                </c:pt>
                <c:pt idx="329">
                  <c:v>329.0</c:v>
                </c:pt>
                <c:pt idx="330">
                  <c:v>330.0</c:v>
                </c:pt>
                <c:pt idx="331">
                  <c:v>331.0</c:v>
                </c:pt>
                <c:pt idx="332">
                  <c:v>332.0</c:v>
                </c:pt>
                <c:pt idx="333">
                  <c:v>333.0</c:v>
                </c:pt>
                <c:pt idx="334">
                  <c:v>334.0</c:v>
                </c:pt>
                <c:pt idx="335">
                  <c:v>335.0</c:v>
                </c:pt>
                <c:pt idx="336">
                  <c:v>336.0</c:v>
                </c:pt>
                <c:pt idx="337">
                  <c:v>337.0</c:v>
                </c:pt>
                <c:pt idx="338">
                  <c:v>338.0</c:v>
                </c:pt>
                <c:pt idx="339">
                  <c:v>339.0</c:v>
                </c:pt>
                <c:pt idx="340">
                  <c:v>340.0</c:v>
                </c:pt>
                <c:pt idx="341">
                  <c:v>341.0</c:v>
                </c:pt>
                <c:pt idx="342">
                  <c:v>342.0</c:v>
                </c:pt>
                <c:pt idx="343">
                  <c:v>343.0</c:v>
                </c:pt>
                <c:pt idx="344">
                  <c:v>344.0</c:v>
                </c:pt>
                <c:pt idx="345">
                  <c:v>345.0</c:v>
                </c:pt>
                <c:pt idx="346">
                  <c:v>346.0</c:v>
                </c:pt>
                <c:pt idx="347">
                  <c:v>347.0</c:v>
                </c:pt>
                <c:pt idx="348">
                  <c:v>348.0</c:v>
                </c:pt>
                <c:pt idx="349">
                  <c:v>349.0</c:v>
                </c:pt>
                <c:pt idx="350">
                  <c:v>350.0</c:v>
                </c:pt>
                <c:pt idx="351">
                  <c:v>351.0</c:v>
                </c:pt>
                <c:pt idx="352">
                  <c:v>352.0</c:v>
                </c:pt>
                <c:pt idx="353">
                  <c:v>353.0</c:v>
                </c:pt>
                <c:pt idx="354">
                  <c:v>354.0</c:v>
                </c:pt>
                <c:pt idx="355">
                  <c:v>355.0</c:v>
                </c:pt>
                <c:pt idx="356">
                  <c:v>356.0</c:v>
                </c:pt>
                <c:pt idx="357">
                  <c:v>357.0</c:v>
                </c:pt>
                <c:pt idx="358">
                  <c:v>358.0</c:v>
                </c:pt>
                <c:pt idx="359">
                  <c:v>359.0</c:v>
                </c:pt>
                <c:pt idx="360">
                  <c:v>360.0</c:v>
                </c:pt>
                <c:pt idx="361">
                  <c:v>361.0</c:v>
                </c:pt>
                <c:pt idx="362">
                  <c:v>362.0</c:v>
                </c:pt>
                <c:pt idx="363">
                  <c:v>363.0</c:v>
                </c:pt>
                <c:pt idx="364">
                  <c:v>364.0</c:v>
                </c:pt>
                <c:pt idx="365">
                  <c:v>365.0</c:v>
                </c:pt>
                <c:pt idx="366">
                  <c:v>366.0</c:v>
                </c:pt>
                <c:pt idx="367">
                  <c:v>367.0</c:v>
                </c:pt>
                <c:pt idx="368">
                  <c:v>368.0</c:v>
                </c:pt>
                <c:pt idx="369">
                  <c:v>369.0</c:v>
                </c:pt>
                <c:pt idx="370">
                  <c:v>370.0</c:v>
                </c:pt>
                <c:pt idx="371">
                  <c:v>371.0</c:v>
                </c:pt>
                <c:pt idx="372">
                  <c:v>372.0</c:v>
                </c:pt>
                <c:pt idx="373">
                  <c:v>373.0</c:v>
                </c:pt>
                <c:pt idx="374">
                  <c:v>374.0</c:v>
                </c:pt>
                <c:pt idx="375">
                  <c:v>375.0</c:v>
                </c:pt>
                <c:pt idx="376">
                  <c:v>376.0</c:v>
                </c:pt>
                <c:pt idx="377">
                  <c:v>377.0</c:v>
                </c:pt>
                <c:pt idx="378">
                  <c:v>378.0</c:v>
                </c:pt>
                <c:pt idx="379">
                  <c:v>379.0</c:v>
                </c:pt>
                <c:pt idx="380">
                  <c:v>380.0</c:v>
                </c:pt>
                <c:pt idx="381">
                  <c:v>381.0</c:v>
                </c:pt>
                <c:pt idx="382">
                  <c:v>382.0</c:v>
                </c:pt>
                <c:pt idx="383">
                  <c:v>383.0</c:v>
                </c:pt>
                <c:pt idx="384">
                  <c:v>384.0</c:v>
                </c:pt>
                <c:pt idx="385">
                  <c:v>385.0</c:v>
                </c:pt>
                <c:pt idx="386">
                  <c:v>386.0</c:v>
                </c:pt>
                <c:pt idx="387">
                  <c:v>387.0</c:v>
                </c:pt>
                <c:pt idx="388">
                  <c:v>388.0</c:v>
                </c:pt>
                <c:pt idx="389">
                  <c:v>389.0</c:v>
                </c:pt>
                <c:pt idx="390">
                  <c:v>390.0</c:v>
                </c:pt>
                <c:pt idx="391">
                  <c:v>391.0</c:v>
                </c:pt>
                <c:pt idx="392">
                  <c:v>392.0</c:v>
                </c:pt>
                <c:pt idx="393">
                  <c:v>393.0</c:v>
                </c:pt>
                <c:pt idx="394">
                  <c:v>394.0</c:v>
                </c:pt>
                <c:pt idx="395">
                  <c:v>395.0</c:v>
                </c:pt>
                <c:pt idx="396">
                  <c:v>396.0</c:v>
                </c:pt>
                <c:pt idx="397">
                  <c:v>397.0</c:v>
                </c:pt>
                <c:pt idx="398">
                  <c:v>398.0</c:v>
                </c:pt>
                <c:pt idx="399">
                  <c:v>399.0</c:v>
                </c:pt>
                <c:pt idx="400">
                  <c:v>400.0</c:v>
                </c:pt>
                <c:pt idx="401">
                  <c:v>401.0</c:v>
                </c:pt>
                <c:pt idx="402">
                  <c:v>402.0</c:v>
                </c:pt>
                <c:pt idx="403">
                  <c:v>403.0</c:v>
                </c:pt>
                <c:pt idx="404">
                  <c:v>404.0</c:v>
                </c:pt>
                <c:pt idx="405">
                  <c:v>405.0</c:v>
                </c:pt>
                <c:pt idx="406">
                  <c:v>406.0</c:v>
                </c:pt>
                <c:pt idx="407">
                  <c:v>407.0</c:v>
                </c:pt>
                <c:pt idx="408">
                  <c:v>408.0</c:v>
                </c:pt>
                <c:pt idx="409">
                  <c:v>409.0</c:v>
                </c:pt>
                <c:pt idx="410">
                  <c:v>410.0</c:v>
                </c:pt>
                <c:pt idx="411">
                  <c:v>411.0</c:v>
                </c:pt>
                <c:pt idx="412">
                  <c:v>412.0</c:v>
                </c:pt>
                <c:pt idx="413">
                  <c:v>413.0</c:v>
                </c:pt>
                <c:pt idx="414">
                  <c:v>414.0</c:v>
                </c:pt>
                <c:pt idx="415">
                  <c:v>415.0</c:v>
                </c:pt>
                <c:pt idx="416">
                  <c:v>416.0</c:v>
                </c:pt>
                <c:pt idx="417">
                  <c:v>417.0</c:v>
                </c:pt>
                <c:pt idx="418">
                  <c:v>418.0</c:v>
                </c:pt>
                <c:pt idx="419">
                  <c:v>419.0</c:v>
                </c:pt>
                <c:pt idx="420">
                  <c:v>420.0</c:v>
                </c:pt>
                <c:pt idx="421">
                  <c:v>421.0</c:v>
                </c:pt>
                <c:pt idx="422">
                  <c:v>422.0</c:v>
                </c:pt>
                <c:pt idx="423">
                  <c:v>423.0</c:v>
                </c:pt>
                <c:pt idx="424">
                  <c:v>424.0</c:v>
                </c:pt>
                <c:pt idx="425">
                  <c:v>425.0</c:v>
                </c:pt>
                <c:pt idx="426">
                  <c:v>426.0</c:v>
                </c:pt>
                <c:pt idx="427">
                  <c:v>427.0</c:v>
                </c:pt>
                <c:pt idx="428">
                  <c:v>428.0</c:v>
                </c:pt>
                <c:pt idx="429">
                  <c:v>429.0</c:v>
                </c:pt>
                <c:pt idx="430">
                  <c:v>430.0</c:v>
                </c:pt>
                <c:pt idx="431">
                  <c:v>431.0</c:v>
                </c:pt>
                <c:pt idx="432">
                  <c:v>432.0</c:v>
                </c:pt>
                <c:pt idx="433">
                  <c:v>433.0</c:v>
                </c:pt>
                <c:pt idx="434">
                  <c:v>434.0</c:v>
                </c:pt>
                <c:pt idx="435">
                  <c:v>435.0</c:v>
                </c:pt>
                <c:pt idx="436">
                  <c:v>436.0</c:v>
                </c:pt>
                <c:pt idx="437">
                  <c:v>437.0</c:v>
                </c:pt>
                <c:pt idx="438">
                  <c:v>438.0</c:v>
                </c:pt>
                <c:pt idx="439">
                  <c:v>439.0</c:v>
                </c:pt>
                <c:pt idx="440">
                  <c:v>440.0</c:v>
                </c:pt>
                <c:pt idx="441">
                  <c:v>441.0</c:v>
                </c:pt>
                <c:pt idx="442">
                  <c:v>442.0</c:v>
                </c:pt>
                <c:pt idx="443">
                  <c:v>443.0</c:v>
                </c:pt>
                <c:pt idx="444">
                  <c:v>444.0</c:v>
                </c:pt>
                <c:pt idx="445">
                  <c:v>445.0</c:v>
                </c:pt>
                <c:pt idx="446">
                  <c:v>446.0</c:v>
                </c:pt>
                <c:pt idx="447">
                  <c:v>447.0</c:v>
                </c:pt>
                <c:pt idx="448">
                  <c:v>448.0</c:v>
                </c:pt>
                <c:pt idx="449">
                  <c:v>449.0</c:v>
                </c:pt>
                <c:pt idx="450">
                  <c:v>450.0</c:v>
                </c:pt>
                <c:pt idx="451">
                  <c:v>451.0</c:v>
                </c:pt>
                <c:pt idx="452">
                  <c:v>452.0</c:v>
                </c:pt>
                <c:pt idx="453">
                  <c:v>453.0</c:v>
                </c:pt>
                <c:pt idx="454">
                  <c:v>454.0</c:v>
                </c:pt>
                <c:pt idx="455">
                  <c:v>455.0</c:v>
                </c:pt>
                <c:pt idx="456">
                  <c:v>456.0</c:v>
                </c:pt>
                <c:pt idx="457">
                  <c:v>457.0</c:v>
                </c:pt>
                <c:pt idx="458">
                  <c:v>458.0</c:v>
                </c:pt>
                <c:pt idx="459">
                  <c:v>459.0</c:v>
                </c:pt>
                <c:pt idx="460">
                  <c:v>460.0</c:v>
                </c:pt>
                <c:pt idx="461">
                  <c:v>461.0</c:v>
                </c:pt>
                <c:pt idx="462">
                  <c:v>462.0</c:v>
                </c:pt>
                <c:pt idx="463">
                  <c:v>463.0</c:v>
                </c:pt>
                <c:pt idx="464">
                  <c:v>464.0</c:v>
                </c:pt>
                <c:pt idx="465">
                  <c:v>465.0</c:v>
                </c:pt>
                <c:pt idx="466">
                  <c:v>466.0</c:v>
                </c:pt>
                <c:pt idx="467">
                  <c:v>467.0</c:v>
                </c:pt>
                <c:pt idx="468">
                  <c:v>468.0</c:v>
                </c:pt>
                <c:pt idx="469">
                  <c:v>469.0</c:v>
                </c:pt>
                <c:pt idx="470">
                  <c:v>470.0</c:v>
                </c:pt>
                <c:pt idx="471">
                  <c:v>471.0</c:v>
                </c:pt>
                <c:pt idx="472">
                  <c:v>472.0</c:v>
                </c:pt>
                <c:pt idx="473">
                  <c:v>473.0</c:v>
                </c:pt>
                <c:pt idx="474">
                  <c:v>474.0</c:v>
                </c:pt>
                <c:pt idx="475">
                  <c:v>475.0</c:v>
                </c:pt>
                <c:pt idx="476">
                  <c:v>476.0</c:v>
                </c:pt>
                <c:pt idx="477">
                  <c:v>477.0</c:v>
                </c:pt>
                <c:pt idx="478">
                  <c:v>478.0</c:v>
                </c:pt>
                <c:pt idx="479">
                  <c:v>479.0</c:v>
                </c:pt>
                <c:pt idx="480">
                  <c:v>480.0</c:v>
                </c:pt>
                <c:pt idx="481">
                  <c:v>481.0</c:v>
                </c:pt>
                <c:pt idx="482">
                  <c:v>482.0</c:v>
                </c:pt>
                <c:pt idx="483">
                  <c:v>483.0</c:v>
                </c:pt>
                <c:pt idx="484">
                  <c:v>484.0</c:v>
                </c:pt>
                <c:pt idx="485">
                  <c:v>485.0</c:v>
                </c:pt>
                <c:pt idx="486">
                  <c:v>486.0</c:v>
                </c:pt>
                <c:pt idx="487">
                  <c:v>487.0</c:v>
                </c:pt>
                <c:pt idx="488">
                  <c:v>488.0</c:v>
                </c:pt>
                <c:pt idx="489">
                  <c:v>489.0</c:v>
                </c:pt>
                <c:pt idx="490">
                  <c:v>490.0</c:v>
                </c:pt>
                <c:pt idx="491">
                  <c:v>491.0</c:v>
                </c:pt>
                <c:pt idx="492">
                  <c:v>492.0</c:v>
                </c:pt>
                <c:pt idx="493">
                  <c:v>493.0</c:v>
                </c:pt>
                <c:pt idx="494">
                  <c:v>494.0</c:v>
                </c:pt>
                <c:pt idx="495">
                  <c:v>495.0</c:v>
                </c:pt>
                <c:pt idx="496">
                  <c:v>496.0</c:v>
                </c:pt>
                <c:pt idx="497">
                  <c:v>497.0</c:v>
                </c:pt>
                <c:pt idx="498">
                  <c:v>498.0</c:v>
                </c:pt>
                <c:pt idx="499">
                  <c:v>499.0</c:v>
                </c:pt>
                <c:pt idx="500">
                  <c:v>500.0</c:v>
                </c:pt>
                <c:pt idx="501">
                  <c:v>501.0</c:v>
                </c:pt>
                <c:pt idx="502">
                  <c:v>502.0</c:v>
                </c:pt>
                <c:pt idx="503">
                  <c:v>503.0</c:v>
                </c:pt>
                <c:pt idx="504">
                  <c:v>504.0</c:v>
                </c:pt>
                <c:pt idx="505">
                  <c:v>505.0</c:v>
                </c:pt>
                <c:pt idx="506">
                  <c:v>506.0</c:v>
                </c:pt>
                <c:pt idx="507">
                  <c:v>507.0</c:v>
                </c:pt>
                <c:pt idx="508">
                  <c:v>508.0</c:v>
                </c:pt>
                <c:pt idx="509">
                  <c:v>509.0</c:v>
                </c:pt>
                <c:pt idx="510">
                  <c:v>510.0</c:v>
                </c:pt>
                <c:pt idx="511">
                  <c:v>511.0</c:v>
                </c:pt>
              </c:numCache>
            </c:numRef>
          </c:xVal>
          <c:yVal>
            <c:numRef>
              <c:f>flip_128_4.csv!$D$2:$D$514</c:f>
              <c:numCache>
                <c:formatCode>General</c:formatCode>
                <c:ptCount val="513"/>
                <c:pt idx="0">
                  <c:v>4.0</c:v>
                </c:pt>
                <c:pt idx="1">
                  <c:v>12.0</c:v>
                </c:pt>
                <c:pt idx="2">
                  <c:v>24.0</c:v>
                </c:pt>
                <c:pt idx="3">
                  <c:v>40.0</c:v>
                </c:pt>
                <c:pt idx="4">
                  <c:v>60.0</c:v>
                </c:pt>
                <c:pt idx="5">
                  <c:v>84.0</c:v>
                </c:pt>
                <c:pt idx="6">
                  <c:v>112.0</c:v>
                </c:pt>
                <c:pt idx="7">
                  <c:v>144.0</c:v>
                </c:pt>
                <c:pt idx="8">
                  <c:v>180.0</c:v>
                </c:pt>
                <c:pt idx="9">
                  <c:v>220.0</c:v>
                </c:pt>
                <c:pt idx="10">
                  <c:v>264.0</c:v>
                </c:pt>
                <c:pt idx="11">
                  <c:v>312.0</c:v>
                </c:pt>
                <c:pt idx="12">
                  <c:v>364.0</c:v>
                </c:pt>
                <c:pt idx="13">
                  <c:v>420.0</c:v>
                </c:pt>
                <c:pt idx="14">
                  <c:v>480.0</c:v>
                </c:pt>
                <c:pt idx="15">
                  <c:v>544.0</c:v>
                </c:pt>
                <c:pt idx="16">
                  <c:v>612.0</c:v>
                </c:pt>
                <c:pt idx="17">
                  <c:v>684.0</c:v>
                </c:pt>
                <c:pt idx="18">
                  <c:v>760.0</c:v>
                </c:pt>
                <c:pt idx="19">
                  <c:v>840.0</c:v>
                </c:pt>
                <c:pt idx="20">
                  <c:v>924.0</c:v>
                </c:pt>
                <c:pt idx="21">
                  <c:v>1012.0</c:v>
                </c:pt>
                <c:pt idx="22">
                  <c:v>1104.0</c:v>
                </c:pt>
                <c:pt idx="23">
                  <c:v>1200.0</c:v>
                </c:pt>
                <c:pt idx="24">
                  <c:v>1300.0</c:v>
                </c:pt>
                <c:pt idx="25">
                  <c:v>1404.0</c:v>
                </c:pt>
                <c:pt idx="26">
                  <c:v>1512.0</c:v>
                </c:pt>
                <c:pt idx="27">
                  <c:v>1624.0</c:v>
                </c:pt>
                <c:pt idx="28">
                  <c:v>1740.0</c:v>
                </c:pt>
                <c:pt idx="29">
                  <c:v>1860.0</c:v>
                </c:pt>
                <c:pt idx="30">
                  <c:v>1984.0</c:v>
                </c:pt>
                <c:pt idx="31">
                  <c:v>2112.0</c:v>
                </c:pt>
                <c:pt idx="32">
                  <c:v>2244.0</c:v>
                </c:pt>
                <c:pt idx="33">
                  <c:v>2380.0</c:v>
                </c:pt>
                <c:pt idx="34">
                  <c:v>2520.0</c:v>
                </c:pt>
                <c:pt idx="35">
                  <c:v>2664.0</c:v>
                </c:pt>
                <c:pt idx="36">
                  <c:v>2812.0</c:v>
                </c:pt>
                <c:pt idx="37">
                  <c:v>2964.0</c:v>
                </c:pt>
                <c:pt idx="38">
                  <c:v>3120.0</c:v>
                </c:pt>
                <c:pt idx="39">
                  <c:v>3280.0</c:v>
                </c:pt>
                <c:pt idx="40">
                  <c:v>3444.0</c:v>
                </c:pt>
                <c:pt idx="41">
                  <c:v>3612.0</c:v>
                </c:pt>
                <c:pt idx="42">
                  <c:v>3784.0</c:v>
                </c:pt>
                <c:pt idx="43">
                  <c:v>3960.0</c:v>
                </c:pt>
                <c:pt idx="44">
                  <c:v>4140.0</c:v>
                </c:pt>
                <c:pt idx="45">
                  <c:v>4324.0</c:v>
                </c:pt>
                <c:pt idx="46">
                  <c:v>4512.0</c:v>
                </c:pt>
                <c:pt idx="47">
                  <c:v>4704.0</c:v>
                </c:pt>
                <c:pt idx="48">
                  <c:v>4900.0</c:v>
                </c:pt>
                <c:pt idx="49">
                  <c:v>5100.0</c:v>
                </c:pt>
                <c:pt idx="50">
                  <c:v>5304.0</c:v>
                </c:pt>
                <c:pt idx="51">
                  <c:v>5512.0</c:v>
                </c:pt>
                <c:pt idx="52">
                  <c:v>5724.0</c:v>
                </c:pt>
                <c:pt idx="53">
                  <c:v>5940.0</c:v>
                </c:pt>
                <c:pt idx="54">
                  <c:v>6160.0</c:v>
                </c:pt>
                <c:pt idx="55">
                  <c:v>6384.0</c:v>
                </c:pt>
                <c:pt idx="56">
                  <c:v>6612.0</c:v>
                </c:pt>
                <c:pt idx="57">
                  <c:v>6844.0</c:v>
                </c:pt>
                <c:pt idx="58">
                  <c:v>7080.0</c:v>
                </c:pt>
                <c:pt idx="59">
                  <c:v>7320.0</c:v>
                </c:pt>
                <c:pt idx="60">
                  <c:v>7564.0</c:v>
                </c:pt>
                <c:pt idx="61">
                  <c:v>7812.0</c:v>
                </c:pt>
                <c:pt idx="62">
                  <c:v>8064.0</c:v>
                </c:pt>
                <c:pt idx="63">
                  <c:v>8320.0</c:v>
                </c:pt>
                <c:pt idx="64">
                  <c:v>8580.0</c:v>
                </c:pt>
                <c:pt idx="65">
                  <c:v>8844.0</c:v>
                </c:pt>
                <c:pt idx="66">
                  <c:v>9112.0</c:v>
                </c:pt>
                <c:pt idx="67">
                  <c:v>9384.0</c:v>
                </c:pt>
                <c:pt idx="68">
                  <c:v>9660.0</c:v>
                </c:pt>
                <c:pt idx="69">
                  <c:v>9940.0</c:v>
                </c:pt>
                <c:pt idx="70">
                  <c:v>10224.0</c:v>
                </c:pt>
                <c:pt idx="71">
                  <c:v>10512.0</c:v>
                </c:pt>
                <c:pt idx="72">
                  <c:v>10804.0</c:v>
                </c:pt>
                <c:pt idx="73">
                  <c:v>11100.0</c:v>
                </c:pt>
                <c:pt idx="74">
                  <c:v>11400.0</c:v>
                </c:pt>
                <c:pt idx="75">
                  <c:v>11704.0</c:v>
                </c:pt>
                <c:pt idx="76">
                  <c:v>12012.0</c:v>
                </c:pt>
                <c:pt idx="77">
                  <c:v>12324.0</c:v>
                </c:pt>
                <c:pt idx="78">
                  <c:v>12640.0</c:v>
                </c:pt>
                <c:pt idx="79">
                  <c:v>12960.0</c:v>
                </c:pt>
                <c:pt idx="80">
                  <c:v>13284.0</c:v>
                </c:pt>
                <c:pt idx="81">
                  <c:v>13612.0</c:v>
                </c:pt>
                <c:pt idx="82">
                  <c:v>13944.0</c:v>
                </c:pt>
                <c:pt idx="83">
                  <c:v>14280.0</c:v>
                </c:pt>
                <c:pt idx="84">
                  <c:v>14620.0</c:v>
                </c:pt>
                <c:pt idx="85">
                  <c:v>14964.0</c:v>
                </c:pt>
                <c:pt idx="86">
                  <c:v>15312.0</c:v>
                </c:pt>
                <c:pt idx="87">
                  <c:v>15664.0</c:v>
                </c:pt>
                <c:pt idx="88">
                  <c:v>16020.0</c:v>
                </c:pt>
                <c:pt idx="89">
                  <c:v>16380.0</c:v>
                </c:pt>
                <c:pt idx="90">
                  <c:v>16744.0</c:v>
                </c:pt>
                <c:pt idx="91">
                  <c:v>17112.0</c:v>
                </c:pt>
                <c:pt idx="92">
                  <c:v>17484.0</c:v>
                </c:pt>
                <c:pt idx="93">
                  <c:v>17860.0</c:v>
                </c:pt>
                <c:pt idx="94">
                  <c:v>18240.0</c:v>
                </c:pt>
                <c:pt idx="95">
                  <c:v>18624.0</c:v>
                </c:pt>
                <c:pt idx="96">
                  <c:v>19012.0</c:v>
                </c:pt>
                <c:pt idx="97">
                  <c:v>19404.0</c:v>
                </c:pt>
                <c:pt idx="98">
                  <c:v>19800.0</c:v>
                </c:pt>
                <c:pt idx="99">
                  <c:v>20200.0</c:v>
                </c:pt>
                <c:pt idx="100">
                  <c:v>20604.0</c:v>
                </c:pt>
                <c:pt idx="101">
                  <c:v>21012.0</c:v>
                </c:pt>
                <c:pt idx="102">
                  <c:v>21424.0</c:v>
                </c:pt>
                <c:pt idx="103">
                  <c:v>21840.0</c:v>
                </c:pt>
                <c:pt idx="104">
                  <c:v>22260.0</c:v>
                </c:pt>
                <c:pt idx="105">
                  <c:v>22684.0</c:v>
                </c:pt>
                <c:pt idx="106">
                  <c:v>23112.0</c:v>
                </c:pt>
                <c:pt idx="107">
                  <c:v>23544.0</c:v>
                </c:pt>
                <c:pt idx="108">
                  <c:v>23980.0</c:v>
                </c:pt>
                <c:pt idx="109">
                  <c:v>24420.0</c:v>
                </c:pt>
                <c:pt idx="110">
                  <c:v>24864.0</c:v>
                </c:pt>
                <c:pt idx="111">
                  <c:v>25312.0</c:v>
                </c:pt>
                <c:pt idx="112">
                  <c:v>25764.0</c:v>
                </c:pt>
                <c:pt idx="113">
                  <c:v>26220.0</c:v>
                </c:pt>
                <c:pt idx="114">
                  <c:v>26680.0</c:v>
                </c:pt>
                <c:pt idx="115">
                  <c:v>27144.0</c:v>
                </c:pt>
                <c:pt idx="116">
                  <c:v>27612.0</c:v>
                </c:pt>
                <c:pt idx="117">
                  <c:v>28084.0</c:v>
                </c:pt>
                <c:pt idx="118">
                  <c:v>28560.0</c:v>
                </c:pt>
                <c:pt idx="119">
                  <c:v>29040.0</c:v>
                </c:pt>
                <c:pt idx="120">
                  <c:v>29524.0</c:v>
                </c:pt>
                <c:pt idx="121">
                  <c:v>30012.0</c:v>
                </c:pt>
                <c:pt idx="122">
                  <c:v>30504.0</c:v>
                </c:pt>
                <c:pt idx="123">
                  <c:v>31000.0</c:v>
                </c:pt>
                <c:pt idx="124">
                  <c:v>31500.0</c:v>
                </c:pt>
                <c:pt idx="125">
                  <c:v>32004.0</c:v>
                </c:pt>
                <c:pt idx="126">
                  <c:v>32512.0</c:v>
                </c:pt>
                <c:pt idx="127">
                  <c:v>33024.0</c:v>
                </c:pt>
                <c:pt idx="128">
                  <c:v>33411.0</c:v>
                </c:pt>
                <c:pt idx="129">
                  <c:v>33801.0</c:v>
                </c:pt>
                <c:pt idx="130">
                  <c:v>34194.0</c:v>
                </c:pt>
                <c:pt idx="131">
                  <c:v>34590.0</c:v>
                </c:pt>
                <c:pt idx="132">
                  <c:v>34989.0</c:v>
                </c:pt>
                <c:pt idx="133">
                  <c:v>35391.0</c:v>
                </c:pt>
                <c:pt idx="134">
                  <c:v>35796.0</c:v>
                </c:pt>
                <c:pt idx="135">
                  <c:v>36204.0</c:v>
                </c:pt>
                <c:pt idx="136">
                  <c:v>36615.0</c:v>
                </c:pt>
                <c:pt idx="137">
                  <c:v>37029.0</c:v>
                </c:pt>
                <c:pt idx="138">
                  <c:v>37446.0</c:v>
                </c:pt>
                <c:pt idx="139">
                  <c:v>37866.0</c:v>
                </c:pt>
                <c:pt idx="140">
                  <c:v>38289.0</c:v>
                </c:pt>
                <c:pt idx="141">
                  <c:v>38715.0</c:v>
                </c:pt>
                <c:pt idx="142">
                  <c:v>39144.0</c:v>
                </c:pt>
                <c:pt idx="143">
                  <c:v>39576.0</c:v>
                </c:pt>
                <c:pt idx="144">
                  <c:v>40011.0</c:v>
                </c:pt>
                <c:pt idx="145">
                  <c:v>40449.0</c:v>
                </c:pt>
                <c:pt idx="146">
                  <c:v>40890.0</c:v>
                </c:pt>
                <c:pt idx="147">
                  <c:v>41334.0</c:v>
                </c:pt>
                <c:pt idx="148">
                  <c:v>41781.0</c:v>
                </c:pt>
                <c:pt idx="149">
                  <c:v>42231.0</c:v>
                </c:pt>
                <c:pt idx="150">
                  <c:v>42684.0</c:v>
                </c:pt>
                <c:pt idx="151">
                  <c:v>43140.0</c:v>
                </c:pt>
                <c:pt idx="152">
                  <c:v>43599.0</c:v>
                </c:pt>
                <c:pt idx="153">
                  <c:v>44061.0</c:v>
                </c:pt>
                <c:pt idx="154">
                  <c:v>44526.0</c:v>
                </c:pt>
                <c:pt idx="155">
                  <c:v>44994.0</c:v>
                </c:pt>
                <c:pt idx="156">
                  <c:v>45465.0</c:v>
                </c:pt>
                <c:pt idx="157">
                  <c:v>45939.0</c:v>
                </c:pt>
                <c:pt idx="158">
                  <c:v>46416.0</c:v>
                </c:pt>
                <c:pt idx="159">
                  <c:v>46896.0</c:v>
                </c:pt>
                <c:pt idx="160">
                  <c:v>47379.0</c:v>
                </c:pt>
                <c:pt idx="161">
                  <c:v>47865.0</c:v>
                </c:pt>
                <c:pt idx="162">
                  <c:v>48354.0</c:v>
                </c:pt>
                <c:pt idx="163">
                  <c:v>48846.0</c:v>
                </c:pt>
                <c:pt idx="164">
                  <c:v>49341.0</c:v>
                </c:pt>
                <c:pt idx="165">
                  <c:v>49839.0</c:v>
                </c:pt>
                <c:pt idx="166">
                  <c:v>50340.0</c:v>
                </c:pt>
                <c:pt idx="167">
                  <c:v>50844.0</c:v>
                </c:pt>
                <c:pt idx="168">
                  <c:v>51351.0</c:v>
                </c:pt>
                <c:pt idx="169">
                  <c:v>51861.0</c:v>
                </c:pt>
                <c:pt idx="170">
                  <c:v>52374.0</c:v>
                </c:pt>
                <c:pt idx="171">
                  <c:v>52890.0</c:v>
                </c:pt>
                <c:pt idx="172">
                  <c:v>53409.0</c:v>
                </c:pt>
                <c:pt idx="173">
                  <c:v>53931.0</c:v>
                </c:pt>
                <c:pt idx="174">
                  <c:v>54456.0</c:v>
                </c:pt>
                <c:pt idx="175">
                  <c:v>54984.0</c:v>
                </c:pt>
                <c:pt idx="176">
                  <c:v>55515.0</c:v>
                </c:pt>
                <c:pt idx="177">
                  <c:v>56049.0</c:v>
                </c:pt>
                <c:pt idx="178">
                  <c:v>56586.0</c:v>
                </c:pt>
                <c:pt idx="179">
                  <c:v>57126.0</c:v>
                </c:pt>
                <c:pt idx="180">
                  <c:v>57669.0</c:v>
                </c:pt>
                <c:pt idx="181">
                  <c:v>58215.0</c:v>
                </c:pt>
                <c:pt idx="182">
                  <c:v>58764.0</c:v>
                </c:pt>
                <c:pt idx="183">
                  <c:v>59316.0</c:v>
                </c:pt>
                <c:pt idx="184">
                  <c:v>59871.0</c:v>
                </c:pt>
                <c:pt idx="185">
                  <c:v>60429.0</c:v>
                </c:pt>
                <c:pt idx="186">
                  <c:v>60990.0</c:v>
                </c:pt>
                <c:pt idx="187">
                  <c:v>61554.0</c:v>
                </c:pt>
                <c:pt idx="188">
                  <c:v>62121.0</c:v>
                </c:pt>
                <c:pt idx="189">
                  <c:v>62691.0</c:v>
                </c:pt>
                <c:pt idx="190">
                  <c:v>63264.0</c:v>
                </c:pt>
                <c:pt idx="191">
                  <c:v>63840.0</c:v>
                </c:pt>
                <c:pt idx="192">
                  <c:v>64419.0</c:v>
                </c:pt>
                <c:pt idx="193">
                  <c:v>65001.0</c:v>
                </c:pt>
                <c:pt idx="194">
                  <c:v>65586.0</c:v>
                </c:pt>
                <c:pt idx="195">
                  <c:v>66174.0</c:v>
                </c:pt>
                <c:pt idx="196">
                  <c:v>66765.0</c:v>
                </c:pt>
                <c:pt idx="197">
                  <c:v>67359.0</c:v>
                </c:pt>
                <c:pt idx="198">
                  <c:v>67956.0</c:v>
                </c:pt>
                <c:pt idx="199">
                  <c:v>68556.0</c:v>
                </c:pt>
                <c:pt idx="200">
                  <c:v>69159.0</c:v>
                </c:pt>
                <c:pt idx="201">
                  <c:v>69765.0</c:v>
                </c:pt>
                <c:pt idx="202">
                  <c:v>70374.0</c:v>
                </c:pt>
                <c:pt idx="203">
                  <c:v>70986.0</c:v>
                </c:pt>
                <c:pt idx="204">
                  <c:v>71601.0</c:v>
                </c:pt>
                <c:pt idx="205">
                  <c:v>72219.0</c:v>
                </c:pt>
                <c:pt idx="206">
                  <c:v>72840.0</c:v>
                </c:pt>
                <c:pt idx="207">
                  <c:v>73464.0</c:v>
                </c:pt>
                <c:pt idx="208">
                  <c:v>74091.0</c:v>
                </c:pt>
                <c:pt idx="209">
                  <c:v>74721.0</c:v>
                </c:pt>
                <c:pt idx="210">
                  <c:v>75354.0</c:v>
                </c:pt>
                <c:pt idx="211">
                  <c:v>75990.0</c:v>
                </c:pt>
                <c:pt idx="212">
                  <c:v>76629.0</c:v>
                </c:pt>
                <c:pt idx="213">
                  <c:v>77271.0</c:v>
                </c:pt>
                <c:pt idx="214">
                  <c:v>77916.0</c:v>
                </c:pt>
                <c:pt idx="215">
                  <c:v>78564.0</c:v>
                </c:pt>
                <c:pt idx="216">
                  <c:v>79215.0</c:v>
                </c:pt>
                <c:pt idx="217">
                  <c:v>79869.0</c:v>
                </c:pt>
                <c:pt idx="218">
                  <c:v>80526.0</c:v>
                </c:pt>
                <c:pt idx="219">
                  <c:v>81186.0</c:v>
                </c:pt>
                <c:pt idx="220">
                  <c:v>81849.0</c:v>
                </c:pt>
                <c:pt idx="221">
                  <c:v>82515.0</c:v>
                </c:pt>
                <c:pt idx="222">
                  <c:v>83184.0</c:v>
                </c:pt>
                <c:pt idx="223">
                  <c:v>83856.0</c:v>
                </c:pt>
                <c:pt idx="224">
                  <c:v>84531.0</c:v>
                </c:pt>
                <c:pt idx="225">
                  <c:v>85209.0</c:v>
                </c:pt>
                <c:pt idx="226">
                  <c:v>85890.0</c:v>
                </c:pt>
                <c:pt idx="227">
                  <c:v>86574.0</c:v>
                </c:pt>
                <c:pt idx="228">
                  <c:v>87261.0</c:v>
                </c:pt>
                <c:pt idx="229">
                  <c:v>87951.0</c:v>
                </c:pt>
                <c:pt idx="230">
                  <c:v>88644.0</c:v>
                </c:pt>
                <c:pt idx="231">
                  <c:v>89340.0</c:v>
                </c:pt>
                <c:pt idx="232">
                  <c:v>90039.0</c:v>
                </c:pt>
                <c:pt idx="233">
                  <c:v>90741.0</c:v>
                </c:pt>
                <c:pt idx="234">
                  <c:v>91446.0</c:v>
                </c:pt>
                <c:pt idx="235">
                  <c:v>92154.0</c:v>
                </c:pt>
                <c:pt idx="236">
                  <c:v>92865.0</c:v>
                </c:pt>
                <c:pt idx="237">
                  <c:v>93579.0</c:v>
                </c:pt>
                <c:pt idx="238">
                  <c:v>94296.0</c:v>
                </c:pt>
                <c:pt idx="239">
                  <c:v>95016.0</c:v>
                </c:pt>
                <c:pt idx="240">
                  <c:v>95739.0</c:v>
                </c:pt>
                <c:pt idx="241">
                  <c:v>96465.0</c:v>
                </c:pt>
                <c:pt idx="242">
                  <c:v>97194.0</c:v>
                </c:pt>
                <c:pt idx="243">
                  <c:v>97926.0</c:v>
                </c:pt>
                <c:pt idx="244">
                  <c:v>98661.0</c:v>
                </c:pt>
                <c:pt idx="245">
                  <c:v>99399.0</c:v>
                </c:pt>
                <c:pt idx="246">
                  <c:v>100140.0</c:v>
                </c:pt>
                <c:pt idx="247">
                  <c:v>100884.0</c:v>
                </c:pt>
                <c:pt idx="248">
                  <c:v>101631.0</c:v>
                </c:pt>
                <c:pt idx="249">
                  <c:v>102381.0</c:v>
                </c:pt>
                <c:pt idx="250">
                  <c:v>103134.0</c:v>
                </c:pt>
                <c:pt idx="251">
                  <c:v>103890.0</c:v>
                </c:pt>
                <c:pt idx="252">
                  <c:v>104649.0</c:v>
                </c:pt>
                <c:pt idx="253">
                  <c:v>105411.0</c:v>
                </c:pt>
                <c:pt idx="254">
                  <c:v>106176.0</c:v>
                </c:pt>
                <c:pt idx="255">
                  <c:v>106944.0</c:v>
                </c:pt>
                <c:pt idx="256">
                  <c:v>107458.0</c:v>
                </c:pt>
                <c:pt idx="257">
                  <c:v>107974.0</c:v>
                </c:pt>
                <c:pt idx="258">
                  <c:v>108492.0</c:v>
                </c:pt>
                <c:pt idx="259">
                  <c:v>109012.0</c:v>
                </c:pt>
                <c:pt idx="260">
                  <c:v>109534.0</c:v>
                </c:pt>
                <c:pt idx="261">
                  <c:v>110058.0</c:v>
                </c:pt>
                <c:pt idx="262">
                  <c:v>110584.0</c:v>
                </c:pt>
                <c:pt idx="263">
                  <c:v>111112.0</c:v>
                </c:pt>
                <c:pt idx="264">
                  <c:v>111642.0</c:v>
                </c:pt>
                <c:pt idx="265">
                  <c:v>112174.0</c:v>
                </c:pt>
                <c:pt idx="266">
                  <c:v>112708.0</c:v>
                </c:pt>
                <c:pt idx="267">
                  <c:v>113244.0</c:v>
                </c:pt>
                <c:pt idx="268">
                  <c:v>113782.0</c:v>
                </c:pt>
                <c:pt idx="269">
                  <c:v>114322.0</c:v>
                </c:pt>
                <c:pt idx="270">
                  <c:v>114864.0</c:v>
                </c:pt>
                <c:pt idx="271">
                  <c:v>115408.0</c:v>
                </c:pt>
                <c:pt idx="272">
                  <c:v>115954.0</c:v>
                </c:pt>
                <c:pt idx="273">
                  <c:v>116502.0</c:v>
                </c:pt>
                <c:pt idx="274">
                  <c:v>117052.0</c:v>
                </c:pt>
                <c:pt idx="275">
                  <c:v>117604.0</c:v>
                </c:pt>
                <c:pt idx="276">
                  <c:v>118158.0</c:v>
                </c:pt>
                <c:pt idx="277">
                  <c:v>118714.0</c:v>
                </c:pt>
                <c:pt idx="278">
                  <c:v>119272.0</c:v>
                </c:pt>
                <c:pt idx="279">
                  <c:v>119832.0</c:v>
                </c:pt>
                <c:pt idx="280">
                  <c:v>120394.0</c:v>
                </c:pt>
                <c:pt idx="281">
                  <c:v>120958.0</c:v>
                </c:pt>
                <c:pt idx="282">
                  <c:v>121524.0</c:v>
                </c:pt>
                <c:pt idx="283">
                  <c:v>122092.0</c:v>
                </c:pt>
                <c:pt idx="284">
                  <c:v>122662.0</c:v>
                </c:pt>
                <c:pt idx="285">
                  <c:v>123234.0</c:v>
                </c:pt>
                <c:pt idx="286">
                  <c:v>123808.0</c:v>
                </c:pt>
                <c:pt idx="287">
                  <c:v>124384.0</c:v>
                </c:pt>
                <c:pt idx="288">
                  <c:v>124962.0</c:v>
                </c:pt>
                <c:pt idx="289">
                  <c:v>125542.0</c:v>
                </c:pt>
                <c:pt idx="290">
                  <c:v>126124.0</c:v>
                </c:pt>
                <c:pt idx="291">
                  <c:v>126708.0</c:v>
                </c:pt>
                <c:pt idx="292">
                  <c:v>127294.0</c:v>
                </c:pt>
                <c:pt idx="293">
                  <c:v>127882.0</c:v>
                </c:pt>
                <c:pt idx="294">
                  <c:v>128472.0</c:v>
                </c:pt>
                <c:pt idx="295">
                  <c:v>129064.0</c:v>
                </c:pt>
                <c:pt idx="296">
                  <c:v>129658.0</c:v>
                </c:pt>
                <c:pt idx="297">
                  <c:v>130254.0</c:v>
                </c:pt>
                <c:pt idx="298">
                  <c:v>130852.0</c:v>
                </c:pt>
                <c:pt idx="299">
                  <c:v>131452.0</c:v>
                </c:pt>
                <c:pt idx="300">
                  <c:v>132054.0</c:v>
                </c:pt>
                <c:pt idx="301">
                  <c:v>132658.0</c:v>
                </c:pt>
                <c:pt idx="302">
                  <c:v>133264.0</c:v>
                </c:pt>
                <c:pt idx="303">
                  <c:v>133872.0</c:v>
                </c:pt>
                <c:pt idx="304">
                  <c:v>134482.0</c:v>
                </c:pt>
                <c:pt idx="305">
                  <c:v>135094.0</c:v>
                </c:pt>
                <c:pt idx="306">
                  <c:v>135708.0</c:v>
                </c:pt>
                <c:pt idx="307">
                  <c:v>136324.0</c:v>
                </c:pt>
                <c:pt idx="308">
                  <c:v>136942.0</c:v>
                </c:pt>
                <c:pt idx="309">
                  <c:v>137562.0</c:v>
                </c:pt>
                <c:pt idx="310">
                  <c:v>138184.0</c:v>
                </c:pt>
                <c:pt idx="311">
                  <c:v>138808.0</c:v>
                </c:pt>
                <c:pt idx="312">
                  <c:v>139434.0</c:v>
                </c:pt>
                <c:pt idx="313">
                  <c:v>140062.0</c:v>
                </c:pt>
                <c:pt idx="314">
                  <c:v>140692.0</c:v>
                </c:pt>
                <c:pt idx="315">
                  <c:v>141324.0</c:v>
                </c:pt>
                <c:pt idx="316">
                  <c:v>141958.0</c:v>
                </c:pt>
                <c:pt idx="317">
                  <c:v>142594.0</c:v>
                </c:pt>
                <c:pt idx="318">
                  <c:v>143232.0</c:v>
                </c:pt>
                <c:pt idx="319">
                  <c:v>143872.0</c:v>
                </c:pt>
                <c:pt idx="320">
                  <c:v>144514.0</c:v>
                </c:pt>
                <c:pt idx="321">
                  <c:v>145158.0</c:v>
                </c:pt>
                <c:pt idx="322">
                  <c:v>145804.0</c:v>
                </c:pt>
                <c:pt idx="323">
                  <c:v>146452.0</c:v>
                </c:pt>
                <c:pt idx="324">
                  <c:v>147102.0</c:v>
                </c:pt>
                <c:pt idx="325">
                  <c:v>147754.0</c:v>
                </c:pt>
                <c:pt idx="326">
                  <c:v>148408.0</c:v>
                </c:pt>
                <c:pt idx="327">
                  <c:v>149064.0</c:v>
                </c:pt>
                <c:pt idx="328">
                  <c:v>149722.0</c:v>
                </c:pt>
                <c:pt idx="329">
                  <c:v>150382.0</c:v>
                </c:pt>
                <c:pt idx="330">
                  <c:v>151044.0</c:v>
                </c:pt>
                <c:pt idx="331">
                  <c:v>151708.0</c:v>
                </c:pt>
                <c:pt idx="332">
                  <c:v>152374.0</c:v>
                </c:pt>
                <c:pt idx="333">
                  <c:v>153042.0</c:v>
                </c:pt>
                <c:pt idx="334">
                  <c:v>153712.0</c:v>
                </c:pt>
                <c:pt idx="335">
                  <c:v>154384.0</c:v>
                </c:pt>
                <c:pt idx="336">
                  <c:v>155058.0</c:v>
                </c:pt>
                <c:pt idx="337">
                  <c:v>155734.0</c:v>
                </c:pt>
                <c:pt idx="338">
                  <c:v>156412.0</c:v>
                </c:pt>
                <c:pt idx="339">
                  <c:v>157092.0</c:v>
                </c:pt>
                <c:pt idx="340">
                  <c:v>157774.0</c:v>
                </c:pt>
                <c:pt idx="341">
                  <c:v>158458.0</c:v>
                </c:pt>
                <c:pt idx="342">
                  <c:v>159144.0</c:v>
                </c:pt>
                <c:pt idx="343">
                  <c:v>159832.0</c:v>
                </c:pt>
                <c:pt idx="344">
                  <c:v>160522.0</c:v>
                </c:pt>
                <c:pt idx="345">
                  <c:v>161214.0</c:v>
                </c:pt>
                <c:pt idx="346">
                  <c:v>161908.0</c:v>
                </c:pt>
                <c:pt idx="347">
                  <c:v>162604.0</c:v>
                </c:pt>
                <c:pt idx="348">
                  <c:v>163302.0</c:v>
                </c:pt>
                <c:pt idx="349">
                  <c:v>164002.0</c:v>
                </c:pt>
                <c:pt idx="350">
                  <c:v>164704.0</c:v>
                </c:pt>
                <c:pt idx="351">
                  <c:v>165408.0</c:v>
                </c:pt>
                <c:pt idx="352">
                  <c:v>166114.0</c:v>
                </c:pt>
                <c:pt idx="353">
                  <c:v>166822.0</c:v>
                </c:pt>
                <c:pt idx="354">
                  <c:v>167532.0</c:v>
                </c:pt>
                <c:pt idx="355">
                  <c:v>168244.0</c:v>
                </c:pt>
                <c:pt idx="356">
                  <c:v>168958.0</c:v>
                </c:pt>
                <c:pt idx="357">
                  <c:v>169674.0</c:v>
                </c:pt>
                <c:pt idx="358">
                  <c:v>170392.0</c:v>
                </c:pt>
                <c:pt idx="359">
                  <c:v>171112.0</c:v>
                </c:pt>
                <c:pt idx="360">
                  <c:v>171834.0</c:v>
                </c:pt>
                <c:pt idx="361">
                  <c:v>172558.0</c:v>
                </c:pt>
                <c:pt idx="362">
                  <c:v>173284.0</c:v>
                </c:pt>
                <c:pt idx="363">
                  <c:v>174012.0</c:v>
                </c:pt>
                <c:pt idx="364">
                  <c:v>174742.0</c:v>
                </c:pt>
                <c:pt idx="365">
                  <c:v>175474.0</c:v>
                </c:pt>
                <c:pt idx="366">
                  <c:v>176208.0</c:v>
                </c:pt>
                <c:pt idx="367">
                  <c:v>176944.0</c:v>
                </c:pt>
                <c:pt idx="368">
                  <c:v>177682.0</c:v>
                </c:pt>
                <c:pt idx="369">
                  <c:v>178422.0</c:v>
                </c:pt>
                <c:pt idx="370">
                  <c:v>179164.0</c:v>
                </c:pt>
                <c:pt idx="371">
                  <c:v>179908.0</c:v>
                </c:pt>
                <c:pt idx="372">
                  <c:v>180654.0</c:v>
                </c:pt>
                <c:pt idx="373">
                  <c:v>181402.0</c:v>
                </c:pt>
                <c:pt idx="374">
                  <c:v>182152.0</c:v>
                </c:pt>
                <c:pt idx="375">
                  <c:v>182904.0</c:v>
                </c:pt>
                <c:pt idx="376">
                  <c:v>183658.0</c:v>
                </c:pt>
                <c:pt idx="377">
                  <c:v>184414.0</c:v>
                </c:pt>
                <c:pt idx="378">
                  <c:v>185172.0</c:v>
                </c:pt>
                <c:pt idx="379">
                  <c:v>185932.0</c:v>
                </c:pt>
                <c:pt idx="380">
                  <c:v>186694.0</c:v>
                </c:pt>
                <c:pt idx="381">
                  <c:v>187458.0</c:v>
                </c:pt>
                <c:pt idx="382">
                  <c:v>188224.0</c:v>
                </c:pt>
                <c:pt idx="383">
                  <c:v>188992.0</c:v>
                </c:pt>
                <c:pt idx="384">
                  <c:v>189377.0</c:v>
                </c:pt>
                <c:pt idx="385">
                  <c:v>189377.0</c:v>
                </c:pt>
                <c:pt idx="386">
                  <c:v>189377.0</c:v>
                </c:pt>
                <c:pt idx="387">
                  <c:v>189377.0</c:v>
                </c:pt>
                <c:pt idx="388">
                  <c:v>189377.0</c:v>
                </c:pt>
                <c:pt idx="389">
                  <c:v>189377.0</c:v>
                </c:pt>
                <c:pt idx="390">
                  <c:v>189377.0</c:v>
                </c:pt>
                <c:pt idx="391">
                  <c:v>189377.0</c:v>
                </c:pt>
                <c:pt idx="392">
                  <c:v>189377.0</c:v>
                </c:pt>
                <c:pt idx="393">
                  <c:v>189377.0</c:v>
                </c:pt>
                <c:pt idx="394">
                  <c:v>189377.0</c:v>
                </c:pt>
                <c:pt idx="395">
                  <c:v>189377.0</c:v>
                </c:pt>
                <c:pt idx="396">
                  <c:v>189377.0</c:v>
                </c:pt>
                <c:pt idx="397">
                  <c:v>189377.0</c:v>
                </c:pt>
                <c:pt idx="398">
                  <c:v>189377.0</c:v>
                </c:pt>
                <c:pt idx="399">
                  <c:v>189377.0</c:v>
                </c:pt>
                <c:pt idx="400">
                  <c:v>189377.0</c:v>
                </c:pt>
                <c:pt idx="401">
                  <c:v>189377.0</c:v>
                </c:pt>
                <c:pt idx="402">
                  <c:v>189377.0</c:v>
                </c:pt>
                <c:pt idx="403">
                  <c:v>189377.0</c:v>
                </c:pt>
                <c:pt idx="404">
                  <c:v>189377.0</c:v>
                </c:pt>
                <c:pt idx="405">
                  <c:v>189377.0</c:v>
                </c:pt>
                <c:pt idx="406">
                  <c:v>189377.0</c:v>
                </c:pt>
                <c:pt idx="407">
                  <c:v>189377.0</c:v>
                </c:pt>
                <c:pt idx="408">
                  <c:v>189377.0</c:v>
                </c:pt>
                <c:pt idx="409">
                  <c:v>189377.0</c:v>
                </c:pt>
                <c:pt idx="410">
                  <c:v>189377.0</c:v>
                </c:pt>
                <c:pt idx="411">
                  <c:v>189377.0</c:v>
                </c:pt>
                <c:pt idx="412">
                  <c:v>189377.0</c:v>
                </c:pt>
                <c:pt idx="413">
                  <c:v>189377.0</c:v>
                </c:pt>
                <c:pt idx="414">
                  <c:v>189377.0</c:v>
                </c:pt>
                <c:pt idx="415">
                  <c:v>189377.0</c:v>
                </c:pt>
                <c:pt idx="416">
                  <c:v>189377.0</c:v>
                </c:pt>
                <c:pt idx="417">
                  <c:v>189377.0</c:v>
                </c:pt>
                <c:pt idx="418">
                  <c:v>189377.0</c:v>
                </c:pt>
                <c:pt idx="419">
                  <c:v>189377.0</c:v>
                </c:pt>
                <c:pt idx="420">
                  <c:v>189377.0</c:v>
                </c:pt>
                <c:pt idx="421">
                  <c:v>189377.0</c:v>
                </c:pt>
                <c:pt idx="422">
                  <c:v>189377.0</c:v>
                </c:pt>
                <c:pt idx="423">
                  <c:v>189377.0</c:v>
                </c:pt>
                <c:pt idx="424">
                  <c:v>189377.0</c:v>
                </c:pt>
                <c:pt idx="425">
                  <c:v>189377.0</c:v>
                </c:pt>
                <c:pt idx="426">
                  <c:v>189377.0</c:v>
                </c:pt>
                <c:pt idx="427">
                  <c:v>189377.0</c:v>
                </c:pt>
                <c:pt idx="428">
                  <c:v>189377.0</c:v>
                </c:pt>
                <c:pt idx="429">
                  <c:v>189377.0</c:v>
                </c:pt>
                <c:pt idx="430">
                  <c:v>189377.0</c:v>
                </c:pt>
                <c:pt idx="431">
                  <c:v>189377.0</c:v>
                </c:pt>
                <c:pt idx="432">
                  <c:v>189377.0</c:v>
                </c:pt>
                <c:pt idx="433">
                  <c:v>189377.0</c:v>
                </c:pt>
                <c:pt idx="434">
                  <c:v>189377.0</c:v>
                </c:pt>
                <c:pt idx="435">
                  <c:v>189377.0</c:v>
                </c:pt>
                <c:pt idx="436">
                  <c:v>189377.0</c:v>
                </c:pt>
                <c:pt idx="437">
                  <c:v>189377.0</c:v>
                </c:pt>
                <c:pt idx="438">
                  <c:v>189377.0</c:v>
                </c:pt>
                <c:pt idx="439">
                  <c:v>189377.0</c:v>
                </c:pt>
                <c:pt idx="440">
                  <c:v>189377.0</c:v>
                </c:pt>
                <c:pt idx="441">
                  <c:v>189377.0</c:v>
                </c:pt>
                <c:pt idx="442">
                  <c:v>189377.0</c:v>
                </c:pt>
                <c:pt idx="443">
                  <c:v>189377.0</c:v>
                </c:pt>
                <c:pt idx="444">
                  <c:v>189377.0</c:v>
                </c:pt>
                <c:pt idx="445">
                  <c:v>189377.0</c:v>
                </c:pt>
                <c:pt idx="446">
                  <c:v>189377.0</c:v>
                </c:pt>
                <c:pt idx="447">
                  <c:v>189377.0</c:v>
                </c:pt>
                <c:pt idx="448">
                  <c:v>189377.0</c:v>
                </c:pt>
                <c:pt idx="449">
                  <c:v>189377.0</c:v>
                </c:pt>
                <c:pt idx="450">
                  <c:v>189377.0</c:v>
                </c:pt>
                <c:pt idx="451">
                  <c:v>189377.0</c:v>
                </c:pt>
                <c:pt idx="452">
                  <c:v>189377.0</c:v>
                </c:pt>
                <c:pt idx="453">
                  <c:v>189377.0</c:v>
                </c:pt>
                <c:pt idx="454">
                  <c:v>189377.0</c:v>
                </c:pt>
                <c:pt idx="455">
                  <c:v>189377.0</c:v>
                </c:pt>
                <c:pt idx="456">
                  <c:v>189377.0</c:v>
                </c:pt>
                <c:pt idx="457">
                  <c:v>189377.0</c:v>
                </c:pt>
                <c:pt idx="458">
                  <c:v>189377.0</c:v>
                </c:pt>
                <c:pt idx="459">
                  <c:v>189377.0</c:v>
                </c:pt>
                <c:pt idx="460">
                  <c:v>189377.0</c:v>
                </c:pt>
                <c:pt idx="461">
                  <c:v>189377.0</c:v>
                </c:pt>
                <c:pt idx="462">
                  <c:v>189377.0</c:v>
                </c:pt>
                <c:pt idx="463">
                  <c:v>189377.0</c:v>
                </c:pt>
                <c:pt idx="464">
                  <c:v>189377.0</c:v>
                </c:pt>
                <c:pt idx="465">
                  <c:v>189377.0</c:v>
                </c:pt>
                <c:pt idx="466">
                  <c:v>189377.0</c:v>
                </c:pt>
                <c:pt idx="467">
                  <c:v>189377.0</c:v>
                </c:pt>
                <c:pt idx="468">
                  <c:v>189377.0</c:v>
                </c:pt>
                <c:pt idx="469">
                  <c:v>189377.0</c:v>
                </c:pt>
                <c:pt idx="470">
                  <c:v>189377.0</c:v>
                </c:pt>
                <c:pt idx="471">
                  <c:v>189377.0</c:v>
                </c:pt>
                <c:pt idx="472">
                  <c:v>189377.0</c:v>
                </c:pt>
                <c:pt idx="473">
                  <c:v>189377.0</c:v>
                </c:pt>
                <c:pt idx="474">
                  <c:v>189377.0</c:v>
                </c:pt>
                <c:pt idx="475">
                  <c:v>189377.0</c:v>
                </c:pt>
                <c:pt idx="476">
                  <c:v>189377.0</c:v>
                </c:pt>
                <c:pt idx="477">
                  <c:v>189377.0</c:v>
                </c:pt>
                <c:pt idx="478">
                  <c:v>189377.0</c:v>
                </c:pt>
                <c:pt idx="479">
                  <c:v>189377.0</c:v>
                </c:pt>
                <c:pt idx="480">
                  <c:v>189377.0</c:v>
                </c:pt>
                <c:pt idx="481">
                  <c:v>189377.0</c:v>
                </c:pt>
                <c:pt idx="482">
                  <c:v>189377.0</c:v>
                </c:pt>
                <c:pt idx="483">
                  <c:v>189377.0</c:v>
                </c:pt>
                <c:pt idx="484">
                  <c:v>189377.0</c:v>
                </c:pt>
                <c:pt idx="485">
                  <c:v>189377.0</c:v>
                </c:pt>
                <c:pt idx="486">
                  <c:v>189377.0</c:v>
                </c:pt>
                <c:pt idx="487">
                  <c:v>189377.0</c:v>
                </c:pt>
                <c:pt idx="488">
                  <c:v>189377.0</c:v>
                </c:pt>
                <c:pt idx="489">
                  <c:v>189377.0</c:v>
                </c:pt>
                <c:pt idx="490">
                  <c:v>189377.0</c:v>
                </c:pt>
                <c:pt idx="491">
                  <c:v>189377.0</c:v>
                </c:pt>
                <c:pt idx="492">
                  <c:v>189377.0</c:v>
                </c:pt>
                <c:pt idx="493">
                  <c:v>189377.0</c:v>
                </c:pt>
                <c:pt idx="494">
                  <c:v>189377.0</c:v>
                </c:pt>
                <c:pt idx="495">
                  <c:v>189377.0</c:v>
                </c:pt>
                <c:pt idx="496">
                  <c:v>189377.0</c:v>
                </c:pt>
                <c:pt idx="497">
                  <c:v>189377.0</c:v>
                </c:pt>
                <c:pt idx="498">
                  <c:v>189377.0</c:v>
                </c:pt>
                <c:pt idx="499">
                  <c:v>189377.0</c:v>
                </c:pt>
                <c:pt idx="500">
                  <c:v>189377.0</c:v>
                </c:pt>
                <c:pt idx="501">
                  <c:v>189377.0</c:v>
                </c:pt>
                <c:pt idx="502">
                  <c:v>189377.0</c:v>
                </c:pt>
                <c:pt idx="503">
                  <c:v>189377.0</c:v>
                </c:pt>
                <c:pt idx="504">
                  <c:v>189377.0</c:v>
                </c:pt>
                <c:pt idx="505">
                  <c:v>189377.0</c:v>
                </c:pt>
                <c:pt idx="506">
                  <c:v>189377.0</c:v>
                </c:pt>
                <c:pt idx="507">
                  <c:v>189377.0</c:v>
                </c:pt>
                <c:pt idx="508">
                  <c:v>189377.0</c:v>
                </c:pt>
                <c:pt idx="509">
                  <c:v>189377.0</c:v>
                </c:pt>
                <c:pt idx="510">
                  <c:v>189377.0</c:v>
                </c:pt>
                <c:pt idx="511">
                  <c:v>189377.0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9074168"/>
        <c:axId val="884941608"/>
      </c:scatterChart>
      <c:valAx>
        <c:axId val="639074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Level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84941608"/>
        <c:crosses val="autoZero"/>
        <c:crossBetween val="midCat"/>
      </c:valAx>
      <c:valAx>
        <c:axId val="884941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Cumulative</a:t>
                </a:r>
                <a:r>
                  <a:rPr lang="en-US" baseline="0"/>
                  <a:t> Work Created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390741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03703794838145"/>
          <c:y val="0.250059465223097"/>
          <c:w val="0.215277777777778"/>
          <c:h val="0.20919701443569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Distribution of Work Created per Node </a:t>
            </a:r>
          </a:p>
          <a:p>
            <a:pPr>
              <a:defRPr/>
            </a:pPr>
            <a:r>
              <a:rPr lang="en-US" sz="1200"/>
              <a:t>[max and min plotted]</a:t>
            </a:r>
          </a:p>
        </c:rich>
      </c:tx>
      <c:layout>
        <c:manualLayout>
          <c:xMode val="edge"/>
          <c:yMode val="edge"/>
          <c:x val="0.153757655293088"/>
          <c:y val="0.0312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9087926509186"/>
          <c:y val="0.233333333333333"/>
          <c:w val="0.750339293525809"/>
          <c:h val="0.59879647856517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fourflip_128_4.csv!$B$1</c:f>
              <c:strCache>
                <c:ptCount val="1"/>
                <c:pt idx="0">
                  <c:v> minCX</c:v>
                </c:pt>
              </c:strCache>
            </c:strRef>
          </c:tx>
          <c:marker>
            <c:symbol val="none"/>
          </c:marker>
          <c:xVal>
            <c:numRef>
              <c:f>fourflip_128_4.csv!$A$2:$A$514</c:f>
              <c:numCache>
                <c:formatCode>General</c:formatCode>
                <c:ptCount val="5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  <c:pt idx="181">
                  <c:v>181.0</c:v>
                </c:pt>
                <c:pt idx="182">
                  <c:v>182.0</c:v>
                </c:pt>
                <c:pt idx="183">
                  <c:v>183.0</c:v>
                </c:pt>
                <c:pt idx="184">
                  <c:v>184.0</c:v>
                </c:pt>
                <c:pt idx="185">
                  <c:v>185.0</c:v>
                </c:pt>
                <c:pt idx="186">
                  <c:v>186.0</c:v>
                </c:pt>
                <c:pt idx="187">
                  <c:v>187.0</c:v>
                </c:pt>
                <c:pt idx="188">
                  <c:v>188.0</c:v>
                </c:pt>
                <c:pt idx="189">
                  <c:v>189.0</c:v>
                </c:pt>
                <c:pt idx="190">
                  <c:v>190.0</c:v>
                </c:pt>
                <c:pt idx="191">
                  <c:v>191.0</c:v>
                </c:pt>
                <c:pt idx="192">
                  <c:v>192.0</c:v>
                </c:pt>
                <c:pt idx="193">
                  <c:v>193.0</c:v>
                </c:pt>
                <c:pt idx="194">
                  <c:v>194.0</c:v>
                </c:pt>
                <c:pt idx="195">
                  <c:v>195.0</c:v>
                </c:pt>
                <c:pt idx="196">
                  <c:v>196.0</c:v>
                </c:pt>
                <c:pt idx="197">
                  <c:v>197.0</c:v>
                </c:pt>
                <c:pt idx="198">
                  <c:v>198.0</c:v>
                </c:pt>
                <c:pt idx="199">
                  <c:v>199.0</c:v>
                </c:pt>
                <c:pt idx="200">
                  <c:v>200.0</c:v>
                </c:pt>
                <c:pt idx="201">
                  <c:v>201.0</c:v>
                </c:pt>
                <c:pt idx="202">
                  <c:v>202.0</c:v>
                </c:pt>
                <c:pt idx="203">
                  <c:v>203.0</c:v>
                </c:pt>
                <c:pt idx="204">
                  <c:v>204.0</c:v>
                </c:pt>
                <c:pt idx="205">
                  <c:v>205.0</c:v>
                </c:pt>
                <c:pt idx="206">
                  <c:v>206.0</c:v>
                </c:pt>
                <c:pt idx="207">
                  <c:v>207.0</c:v>
                </c:pt>
                <c:pt idx="208">
                  <c:v>208.0</c:v>
                </c:pt>
                <c:pt idx="209">
                  <c:v>209.0</c:v>
                </c:pt>
                <c:pt idx="210">
                  <c:v>210.0</c:v>
                </c:pt>
                <c:pt idx="211">
                  <c:v>211.0</c:v>
                </c:pt>
                <c:pt idx="212">
                  <c:v>212.0</c:v>
                </c:pt>
                <c:pt idx="213">
                  <c:v>213.0</c:v>
                </c:pt>
                <c:pt idx="214">
                  <c:v>214.0</c:v>
                </c:pt>
                <c:pt idx="215">
                  <c:v>215.0</c:v>
                </c:pt>
                <c:pt idx="216">
                  <c:v>216.0</c:v>
                </c:pt>
                <c:pt idx="217">
                  <c:v>217.0</c:v>
                </c:pt>
                <c:pt idx="218">
                  <c:v>218.0</c:v>
                </c:pt>
                <c:pt idx="219">
                  <c:v>219.0</c:v>
                </c:pt>
                <c:pt idx="220">
                  <c:v>220.0</c:v>
                </c:pt>
                <c:pt idx="221">
                  <c:v>221.0</c:v>
                </c:pt>
                <c:pt idx="222">
                  <c:v>222.0</c:v>
                </c:pt>
                <c:pt idx="223">
                  <c:v>223.0</c:v>
                </c:pt>
                <c:pt idx="224">
                  <c:v>224.0</c:v>
                </c:pt>
                <c:pt idx="225">
                  <c:v>225.0</c:v>
                </c:pt>
                <c:pt idx="226">
                  <c:v>226.0</c:v>
                </c:pt>
                <c:pt idx="227">
                  <c:v>227.0</c:v>
                </c:pt>
                <c:pt idx="228">
                  <c:v>228.0</c:v>
                </c:pt>
                <c:pt idx="229">
                  <c:v>229.0</c:v>
                </c:pt>
                <c:pt idx="230">
                  <c:v>230.0</c:v>
                </c:pt>
                <c:pt idx="231">
                  <c:v>231.0</c:v>
                </c:pt>
                <c:pt idx="232">
                  <c:v>232.0</c:v>
                </c:pt>
                <c:pt idx="233">
                  <c:v>233.0</c:v>
                </c:pt>
                <c:pt idx="234">
                  <c:v>234.0</c:v>
                </c:pt>
                <c:pt idx="235">
                  <c:v>235.0</c:v>
                </c:pt>
                <c:pt idx="236">
                  <c:v>236.0</c:v>
                </c:pt>
                <c:pt idx="237">
                  <c:v>237.0</c:v>
                </c:pt>
                <c:pt idx="238">
                  <c:v>238.0</c:v>
                </c:pt>
                <c:pt idx="239">
                  <c:v>239.0</c:v>
                </c:pt>
                <c:pt idx="240">
                  <c:v>240.0</c:v>
                </c:pt>
                <c:pt idx="241">
                  <c:v>241.0</c:v>
                </c:pt>
                <c:pt idx="242">
                  <c:v>242.0</c:v>
                </c:pt>
                <c:pt idx="243">
                  <c:v>243.0</c:v>
                </c:pt>
                <c:pt idx="244">
                  <c:v>244.0</c:v>
                </c:pt>
                <c:pt idx="245">
                  <c:v>245.0</c:v>
                </c:pt>
                <c:pt idx="246">
                  <c:v>246.0</c:v>
                </c:pt>
                <c:pt idx="247">
                  <c:v>247.0</c:v>
                </c:pt>
                <c:pt idx="248">
                  <c:v>248.0</c:v>
                </c:pt>
                <c:pt idx="249">
                  <c:v>249.0</c:v>
                </c:pt>
                <c:pt idx="250">
                  <c:v>250.0</c:v>
                </c:pt>
                <c:pt idx="251">
                  <c:v>251.0</c:v>
                </c:pt>
                <c:pt idx="252">
                  <c:v>252.0</c:v>
                </c:pt>
                <c:pt idx="253">
                  <c:v>253.0</c:v>
                </c:pt>
                <c:pt idx="254">
                  <c:v>254.0</c:v>
                </c:pt>
                <c:pt idx="255">
                  <c:v>255.0</c:v>
                </c:pt>
                <c:pt idx="256">
                  <c:v>256.0</c:v>
                </c:pt>
                <c:pt idx="257">
                  <c:v>257.0</c:v>
                </c:pt>
                <c:pt idx="258">
                  <c:v>258.0</c:v>
                </c:pt>
                <c:pt idx="259">
                  <c:v>259.0</c:v>
                </c:pt>
                <c:pt idx="260">
                  <c:v>260.0</c:v>
                </c:pt>
                <c:pt idx="261">
                  <c:v>261.0</c:v>
                </c:pt>
                <c:pt idx="262">
                  <c:v>262.0</c:v>
                </c:pt>
                <c:pt idx="263">
                  <c:v>263.0</c:v>
                </c:pt>
                <c:pt idx="264">
                  <c:v>264.0</c:v>
                </c:pt>
                <c:pt idx="265">
                  <c:v>265.0</c:v>
                </c:pt>
                <c:pt idx="266">
                  <c:v>266.0</c:v>
                </c:pt>
                <c:pt idx="267">
                  <c:v>267.0</c:v>
                </c:pt>
                <c:pt idx="268">
                  <c:v>268.0</c:v>
                </c:pt>
                <c:pt idx="269">
                  <c:v>269.0</c:v>
                </c:pt>
                <c:pt idx="270">
                  <c:v>270.0</c:v>
                </c:pt>
                <c:pt idx="271">
                  <c:v>271.0</c:v>
                </c:pt>
                <c:pt idx="272">
                  <c:v>272.0</c:v>
                </c:pt>
                <c:pt idx="273">
                  <c:v>273.0</c:v>
                </c:pt>
                <c:pt idx="274">
                  <c:v>274.0</c:v>
                </c:pt>
                <c:pt idx="275">
                  <c:v>275.0</c:v>
                </c:pt>
                <c:pt idx="276">
                  <c:v>276.0</c:v>
                </c:pt>
                <c:pt idx="277">
                  <c:v>277.0</c:v>
                </c:pt>
                <c:pt idx="278">
                  <c:v>278.0</c:v>
                </c:pt>
                <c:pt idx="279">
                  <c:v>279.0</c:v>
                </c:pt>
                <c:pt idx="280">
                  <c:v>280.0</c:v>
                </c:pt>
                <c:pt idx="281">
                  <c:v>281.0</c:v>
                </c:pt>
                <c:pt idx="282">
                  <c:v>282.0</c:v>
                </c:pt>
                <c:pt idx="283">
                  <c:v>283.0</c:v>
                </c:pt>
                <c:pt idx="284">
                  <c:v>284.0</c:v>
                </c:pt>
                <c:pt idx="285">
                  <c:v>285.0</c:v>
                </c:pt>
                <c:pt idx="286">
                  <c:v>286.0</c:v>
                </c:pt>
                <c:pt idx="287">
                  <c:v>287.0</c:v>
                </c:pt>
                <c:pt idx="288">
                  <c:v>288.0</c:v>
                </c:pt>
                <c:pt idx="289">
                  <c:v>289.0</c:v>
                </c:pt>
                <c:pt idx="290">
                  <c:v>290.0</c:v>
                </c:pt>
                <c:pt idx="291">
                  <c:v>291.0</c:v>
                </c:pt>
                <c:pt idx="292">
                  <c:v>292.0</c:v>
                </c:pt>
                <c:pt idx="293">
                  <c:v>293.0</c:v>
                </c:pt>
                <c:pt idx="294">
                  <c:v>294.0</c:v>
                </c:pt>
                <c:pt idx="295">
                  <c:v>295.0</c:v>
                </c:pt>
                <c:pt idx="296">
                  <c:v>296.0</c:v>
                </c:pt>
                <c:pt idx="297">
                  <c:v>297.0</c:v>
                </c:pt>
                <c:pt idx="298">
                  <c:v>298.0</c:v>
                </c:pt>
                <c:pt idx="299">
                  <c:v>299.0</c:v>
                </c:pt>
                <c:pt idx="300">
                  <c:v>300.0</c:v>
                </c:pt>
                <c:pt idx="301">
                  <c:v>301.0</c:v>
                </c:pt>
                <c:pt idx="302">
                  <c:v>302.0</c:v>
                </c:pt>
                <c:pt idx="303">
                  <c:v>303.0</c:v>
                </c:pt>
                <c:pt idx="304">
                  <c:v>304.0</c:v>
                </c:pt>
                <c:pt idx="305">
                  <c:v>305.0</c:v>
                </c:pt>
                <c:pt idx="306">
                  <c:v>306.0</c:v>
                </c:pt>
                <c:pt idx="307">
                  <c:v>307.0</c:v>
                </c:pt>
                <c:pt idx="308">
                  <c:v>308.0</c:v>
                </c:pt>
                <c:pt idx="309">
                  <c:v>309.0</c:v>
                </c:pt>
                <c:pt idx="310">
                  <c:v>310.0</c:v>
                </c:pt>
                <c:pt idx="311">
                  <c:v>311.0</c:v>
                </c:pt>
                <c:pt idx="312">
                  <c:v>312.0</c:v>
                </c:pt>
                <c:pt idx="313">
                  <c:v>313.0</c:v>
                </c:pt>
                <c:pt idx="314">
                  <c:v>314.0</c:v>
                </c:pt>
                <c:pt idx="315">
                  <c:v>315.0</c:v>
                </c:pt>
                <c:pt idx="316">
                  <c:v>316.0</c:v>
                </c:pt>
                <c:pt idx="317">
                  <c:v>317.0</c:v>
                </c:pt>
                <c:pt idx="318">
                  <c:v>318.0</c:v>
                </c:pt>
                <c:pt idx="319">
                  <c:v>319.0</c:v>
                </c:pt>
                <c:pt idx="320">
                  <c:v>320.0</c:v>
                </c:pt>
                <c:pt idx="321">
                  <c:v>321.0</c:v>
                </c:pt>
                <c:pt idx="322">
                  <c:v>322.0</c:v>
                </c:pt>
                <c:pt idx="323">
                  <c:v>323.0</c:v>
                </c:pt>
                <c:pt idx="324">
                  <c:v>324.0</c:v>
                </c:pt>
                <c:pt idx="325">
                  <c:v>325.0</c:v>
                </c:pt>
                <c:pt idx="326">
                  <c:v>326.0</c:v>
                </c:pt>
                <c:pt idx="327">
                  <c:v>327.0</c:v>
                </c:pt>
                <c:pt idx="328">
                  <c:v>328.0</c:v>
                </c:pt>
                <c:pt idx="329">
                  <c:v>329.0</c:v>
                </c:pt>
                <c:pt idx="330">
                  <c:v>330.0</c:v>
                </c:pt>
                <c:pt idx="331">
                  <c:v>331.0</c:v>
                </c:pt>
                <c:pt idx="332">
                  <c:v>332.0</c:v>
                </c:pt>
                <c:pt idx="333">
                  <c:v>333.0</c:v>
                </c:pt>
                <c:pt idx="334">
                  <c:v>334.0</c:v>
                </c:pt>
                <c:pt idx="335">
                  <c:v>335.0</c:v>
                </c:pt>
                <c:pt idx="336">
                  <c:v>336.0</c:v>
                </c:pt>
                <c:pt idx="337">
                  <c:v>337.0</c:v>
                </c:pt>
                <c:pt idx="338">
                  <c:v>338.0</c:v>
                </c:pt>
                <c:pt idx="339">
                  <c:v>339.0</c:v>
                </c:pt>
                <c:pt idx="340">
                  <c:v>340.0</c:v>
                </c:pt>
                <c:pt idx="341">
                  <c:v>341.0</c:v>
                </c:pt>
                <c:pt idx="342">
                  <c:v>342.0</c:v>
                </c:pt>
                <c:pt idx="343">
                  <c:v>343.0</c:v>
                </c:pt>
                <c:pt idx="344">
                  <c:v>344.0</c:v>
                </c:pt>
                <c:pt idx="345">
                  <c:v>345.0</c:v>
                </c:pt>
                <c:pt idx="346">
                  <c:v>346.0</c:v>
                </c:pt>
                <c:pt idx="347">
                  <c:v>347.0</c:v>
                </c:pt>
                <c:pt idx="348">
                  <c:v>348.0</c:v>
                </c:pt>
                <c:pt idx="349">
                  <c:v>349.0</c:v>
                </c:pt>
                <c:pt idx="350">
                  <c:v>350.0</c:v>
                </c:pt>
                <c:pt idx="351">
                  <c:v>351.0</c:v>
                </c:pt>
                <c:pt idx="352">
                  <c:v>352.0</c:v>
                </c:pt>
                <c:pt idx="353">
                  <c:v>353.0</c:v>
                </c:pt>
                <c:pt idx="354">
                  <c:v>354.0</c:v>
                </c:pt>
                <c:pt idx="355">
                  <c:v>355.0</c:v>
                </c:pt>
                <c:pt idx="356">
                  <c:v>356.0</c:v>
                </c:pt>
                <c:pt idx="357">
                  <c:v>357.0</c:v>
                </c:pt>
                <c:pt idx="358">
                  <c:v>358.0</c:v>
                </c:pt>
                <c:pt idx="359">
                  <c:v>359.0</c:v>
                </c:pt>
                <c:pt idx="360">
                  <c:v>360.0</c:v>
                </c:pt>
                <c:pt idx="361">
                  <c:v>361.0</c:v>
                </c:pt>
                <c:pt idx="362">
                  <c:v>362.0</c:v>
                </c:pt>
                <c:pt idx="363">
                  <c:v>363.0</c:v>
                </c:pt>
                <c:pt idx="364">
                  <c:v>364.0</c:v>
                </c:pt>
                <c:pt idx="365">
                  <c:v>365.0</c:v>
                </c:pt>
                <c:pt idx="366">
                  <c:v>366.0</c:v>
                </c:pt>
                <c:pt idx="367">
                  <c:v>367.0</c:v>
                </c:pt>
                <c:pt idx="368">
                  <c:v>368.0</c:v>
                </c:pt>
                <c:pt idx="369">
                  <c:v>369.0</c:v>
                </c:pt>
                <c:pt idx="370">
                  <c:v>370.0</c:v>
                </c:pt>
                <c:pt idx="371">
                  <c:v>371.0</c:v>
                </c:pt>
                <c:pt idx="372">
                  <c:v>372.0</c:v>
                </c:pt>
                <c:pt idx="373">
                  <c:v>373.0</c:v>
                </c:pt>
                <c:pt idx="374">
                  <c:v>374.0</c:v>
                </c:pt>
                <c:pt idx="375">
                  <c:v>375.0</c:v>
                </c:pt>
                <c:pt idx="376">
                  <c:v>376.0</c:v>
                </c:pt>
                <c:pt idx="377">
                  <c:v>377.0</c:v>
                </c:pt>
                <c:pt idx="378">
                  <c:v>378.0</c:v>
                </c:pt>
                <c:pt idx="379">
                  <c:v>379.0</c:v>
                </c:pt>
                <c:pt idx="380">
                  <c:v>380.0</c:v>
                </c:pt>
                <c:pt idx="381">
                  <c:v>381.0</c:v>
                </c:pt>
                <c:pt idx="382">
                  <c:v>382.0</c:v>
                </c:pt>
                <c:pt idx="383">
                  <c:v>383.0</c:v>
                </c:pt>
                <c:pt idx="384">
                  <c:v>384.0</c:v>
                </c:pt>
                <c:pt idx="385">
                  <c:v>385.0</c:v>
                </c:pt>
                <c:pt idx="386">
                  <c:v>386.0</c:v>
                </c:pt>
                <c:pt idx="387">
                  <c:v>387.0</c:v>
                </c:pt>
                <c:pt idx="388">
                  <c:v>388.0</c:v>
                </c:pt>
                <c:pt idx="389">
                  <c:v>389.0</c:v>
                </c:pt>
                <c:pt idx="390">
                  <c:v>390.0</c:v>
                </c:pt>
                <c:pt idx="391">
                  <c:v>391.0</c:v>
                </c:pt>
                <c:pt idx="392">
                  <c:v>392.0</c:v>
                </c:pt>
                <c:pt idx="393">
                  <c:v>393.0</c:v>
                </c:pt>
                <c:pt idx="394">
                  <c:v>394.0</c:v>
                </c:pt>
                <c:pt idx="395">
                  <c:v>395.0</c:v>
                </c:pt>
                <c:pt idx="396">
                  <c:v>396.0</c:v>
                </c:pt>
                <c:pt idx="397">
                  <c:v>397.0</c:v>
                </c:pt>
                <c:pt idx="398">
                  <c:v>398.0</c:v>
                </c:pt>
                <c:pt idx="399">
                  <c:v>399.0</c:v>
                </c:pt>
                <c:pt idx="400">
                  <c:v>400.0</c:v>
                </c:pt>
                <c:pt idx="401">
                  <c:v>401.0</c:v>
                </c:pt>
                <c:pt idx="402">
                  <c:v>402.0</c:v>
                </c:pt>
                <c:pt idx="403">
                  <c:v>403.0</c:v>
                </c:pt>
                <c:pt idx="404">
                  <c:v>404.0</c:v>
                </c:pt>
                <c:pt idx="405">
                  <c:v>405.0</c:v>
                </c:pt>
                <c:pt idx="406">
                  <c:v>406.0</c:v>
                </c:pt>
                <c:pt idx="407">
                  <c:v>407.0</c:v>
                </c:pt>
                <c:pt idx="408">
                  <c:v>408.0</c:v>
                </c:pt>
                <c:pt idx="409">
                  <c:v>409.0</c:v>
                </c:pt>
                <c:pt idx="410">
                  <c:v>410.0</c:v>
                </c:pt>
                <c:pt idx="411">
                  <c:v>411.0</c:v>
                </c:pt>
                <c:pt idx="412">
                  <c:v>412.0</c:v>
                </c:pt>
                <c:pt idx="413">
                  <c:v>413.0</c:v>
                </c:pt>
                <c:pt idx="414">
                  <c:v>414.0</c:v>
                </c:pt>
                <c:pt idx="415">
                  <c:v>415.0</c:v>
                </c:pt>
                <c:pt idx="416">
                  <c:v>416.0</c:v>
                </c:pt>
                <c:pt idx="417">
                  <c:v>417.0</c:v>
                </c:pt>
                <c:pt idx="418">
                  <c:v>418.0</c:v>
                </c:pt>
                <c:pt idx="419">
                  <c:v>419.0</c:v>
                </c:pt>
                <c:pt idx="420">
                  <c:v>420.0</c:v>
                </c:pt>
                <c:pt idx="421">
                  <c:v>421.0</c:v>
                </c:pt>
                <c:pt idx="422">
                  <c:v>422.0</c:v>
                </c:pt>
                <c:pt idx="423">
                  <c:v>423.0</c:v>
                </c:pt>
                <c:pt idx="424">
                  <c:v>424.0</c:v>
                </c:pt>
                <c:pt idx="425">
                  <c:v>425.0</c:v>
                </c:pt>
                <c:pt idx="426">
                  <c:v>426.0</c:v>
                </c:pt>
                <c:pt idx="427">
                  <c:v>427.0</c:v>
                </c:pt>
                <c:pt idx="428">
                  <c:v>428.0</c:v>
                </c:pt>
                <c:pt idx="429">
                  <c:v>429.0</c:v>
                </c:pt>
                <c:pt idx="430">
                  <c:v>430.0</c:v>
                </c:pt>
                <c:pt idx="431">
                  <c:v>431.0</c:v>
                </c:pt>
                <c:pt idx="432">
                  <c:v>432.0</c:v>
                </c:pt>
                <c:pt idx="433">
                  <c:v>433.0</c:v>
                </c:pt>
                <c:pt idx="434">
                  <c:v>434.0</c:v>
                </c:pt>
                <c:pt idx="435">
                  <c:v>435.0</c:v>
                </c:pt>
                <c:pt idx="436">
                  <c:v>436.0</c:v>
                </c:pt>
                <c:pt idx="437">
                  <c:v>437.0</c:v>
                </c:pt>
                <c:pt idx="438">
                  <c:v>438.0</c:v>
                </c:pt>
                <c:pt idx="439">
                  <c:v>439.0</c:v>
                </c:pt>
                <c:pt idx="440">
                  <c:v>440.0</c:v>
                </c:pt>
                <c:pt idx="441">
                  <c:v>441.0</c:v>
                </c:pt>
                <c:pt idx="442">
                  <c:v>442.0</c:v>
                </c:pt>
                <c:pt idx="443">
                  <c:v>443.0</c:v>
                </c:pt>
                <c:pt idx="444">
                  <c:v>444.0</c:v>
                </c:pt>
                <c:pt idx="445">
                  <c:v>445.0</c:v>
                </c:pt>
                <c:pt idx="446">
                  <c:v>446.0</c:v>
                </c:pt>
                <c:pt idx="447">
                  <c:v>447.0</c:v>
                </c:pt>
                <c:pt idx="448">
                  <c:v>448.0</c:v>
                </c:pt>
                <c:pt idx="449">
                  <c:v>449.0</c:v>
                </c:pt>
                <c:pt idx="450">
                  <c:v>450.0</c:v>
                </c:pt>
                <c:pt idx="451">
                  <c:v>451.0</c:v>
                </c:pt>
                <c:pt idx="452">
                  <c:v>452.0</c:v>
                </c:pt>
                <c:pt idx="453">
                  <c:v>453.0</c:v>
                </c:pt>
                <c:pt idx="454">
                  <c:v>454.0</c:v>
                </c:pt>
                <c:pt idx="455">
                  <c:v>455.0</c:v>
                </c:pt>
                <c:pt idx="456">
                  <c:v>456.0</c:v>
                </c:pt>
                <c:pt idx="457">
                  <c:v>457.0</c:v>
                </c:pt>
                <c:pt idx="458">
                  <c:v>458.0</c:v>
                </c:pt>
                <c:pt idx="459">
                  <c:v>459.0</c:v>
                </c:pt>
                <c:pt idx="460">
                  <c:v>460.0</c:v>
                </c:pt>
                <c:pt idx="461">
                  <c:v>461.0</c:v>
                </c:pt>
                <c:pt idx="462">
                  <c:v>462.0</c:v>
                </c:pt>
                <c:pt idx="463">
                  <c:v>463.0</c:v>
                </c:pt>
                <c:pt idx="464">
                  <c:v>464.0</c:v>
                </c:pt>
                <c:pt idx="465">
                  <c:v>465.0</c:v>
                </c:pt>
                <c:pt idx="466">
                  <c:v>466.0</c:v>
                </c:pt>
                <c:pt idx="467">
                  <c:v>467.0</c:v>
                </c:pt>
                <c:pt idx="468">
                  <c:v>468.0</c:v>
                </c:pt>
                <c:pt idx="469">
                  <c:v>469.0</c:v>
                </c:pt>
                <c:pt idx="470">
                  <c:v>470.0</c:v>
                </c:pt>
                <c:pt idx="471">
                  <c:v>471.0</c:v>
                </c:pt>
                <c:pt idx="472">
                  <c:v>472.0</c:v>
                </c:pt>
                <c:pt idx="473">
                  <c:v>473.0</c:v>
                </c:pt>
                <c:pt idx="474">
                  <c:v>474.0</c:v>
                </c:pt>
                <c:pt idx="475">
                  <c:v>475.0</c:v>
                </c:pt>
                <c:pt idx="476">
                  <c:v>476.0</c:v>
                </c:pt>
                <c:pt idx="477">
                  <c:v>477.0</c:v>
                </c:pt>
                <c:pt idx="478">
                  <c:v>478.0</c:v>
                </c:pt>
                <c:pt idx="479">
                  <c:v>479.0</c:v>
                </c:pt>
                <c:pt idx="480">
                  <c:v>480.0</c:v>
                </c:pt>
                <c:pt idx="481">
                  <c:v>481.0</c:v>
                </c:pt>
                <c:pt idx="482">
                  <c:v>482.0</c:v>
                </c:pt>
                <c:pt idx="483">
                  <c:v>483.0</c:v>
                </c:pt>
                <c:pt idx="484">
                  <c:v>484.0</c:v>
                </c:pt>
                <c:pt idx="485">
                  <c:v>485.0</c:v>
                </c:pt>
                <c:pt idx="486">
                  <c:v>486.0</c:v>
                </c:pt>
                <c:pt idx="487">
                  <c:v>487.0</c:v>
                </c:pt>
                <c:pt idx="488">
                  <c:v>488.0</c:v>
                </c:pt>
                <c:pt idx="489">
                  <c:v>489.0</c:v>
                </c:pt>
                <c:pt idx="490">
                  <c:v>490.0</c:v>
                </c:pt>
                <c:pt idx="491">
                  <c:v>491.0</c:v>
                </c:pt>
                <c:pt idx="492">
                  <c:v>492.0</c:v>
                </c:pt>
                <c:pt idx="493">
                  <c:v>493.0</c:v>
                </c:pt>
                <c:pt idx="494">
                  <c:v>494.0</c:v>
                </c:pt>
                <c:pt idx="495">
                  <c:v>495.0</c:v>
                </c:pt>
                <c:pt idx="496">
                  <c:v>496.0</c:v>
                </c:pt>
                <c:pt idx="497">
                  <c:v>497.0</c:v>
                </c:pt>
                <c:pt idx="498">
                  <c:v>498.0</c:v>
                </c:pt>
                <c:pt idx="499">
                  <c:v>499.0</c:v>
                </c:pt>
                <c:pt idx="500">
                  <c:v>500.0</c:v>
                </c:pt>
                <c:pt idx="501">
                  <c:v>501.0</c:v>
                </c:pt>
                <c:pt idx="502">
                  <c:v>502.0</c:v>
                </c:pt>
                <c:pt idx="503">
                  <c:v>503.0</c:v>
                </c:pt>
                <c:pt idx="504">
                  <c:v>504.0</c:v>
                </c:pt>
                <c:pt idx="505">
                  <c:v>505.0</c:v>
                </c:pt>
                <c:pt idx="506">
                  <c:v>506.0</c:v>
                </c:pt>
                <c:pt idx="507">
                  <c:v>507.0</c:v>
                </c:pt>
                <c:pt idx="508">
                  <c:v>508.0</c:v>
                </c:pt>
                <c:pt idx="509">
                  <c:v>509.0</c:v>
                </c:pt>
                <c:pt idx="510">
                  <c:v>510.0</c:v>
                </c:pt>
                <c:pt idx="511">
                  <c:v>511.0</c:v>
                </c:pt>
              </c:numCache>
            </c:numRef>
          </c:xVal>
          <c:yVal>
            <c:numRef>
              <c:f>fourflip_128_4.csv!$B$2:$B$514</c:f>
              <c:numCache>
                <c:formatCode>General</c:formatCode>
                <c:ptCount val="513"/>
                <c:pt idx="0">
                  <c:v>4.0</c:v>
                </c:pt>
                <c:pt idx="1">
                  <c:v>10.0</c:v>
                </c:pt>
                <c:pt idx="2">
                  <c:v>19.0</c:v>
                </c:pt>
                <c:pt idx="3">
                  <c:v>31.0</c:v>
                </c:pt>
                <c:pt idx="4">
                  <c:v>46.0</c:v>
                </c:pt>
                <c:pt idx="5">
                  <c:v>64.0</c:v>
                </c:pt>
                <c:pt idx="6">
                  <c:v>85.0</c:v>
                </c:pt>
                <c:pt idx="7">
                  <c:v>109.0</c:v>
                </c:pt>
                <c:pt idx="8">
                  <c:v>136.0</c:v>
                </c:pt>
                <c:pt idx="9">
                  <c:v>166.0</c:v>
                </c:pt>
                <c:pt idx="10">
                  <c:v>199.0</c:v>
                </c:pt>
                <c:pt idx="11">
                  <c:v>235.0</c:v>
                </c:pt>
                <c:pt idx="12">
                  <c:v>274.0</c:v>
                </c:pt>
                <c:pt idx="13">
                  <c:v>316.0</c:v>
                </c:pt>
                <c:pt idx="14">
                  <c:v>361.0</c:v>
                </c:pt>
                <c:pt idx="15">
                  <c:v>409.0</c:v>
                </c:pt>
                <c:pt idx="16">
                  <c:v>460.0</c:v>
                </c:pt>
                <c:pt idx="17">
                  <c:v>514.0</c:v>
                </c:pt>
                <c:pt idx="18">
                  <c:v>571.0</c:v>
                </c:pt>
                <c:pt idx="19">
                  <c:v>631.0</c:v>
                </c:pt>
                <c:pt idx="20">
                  <c:v>694.0</c:v>
                </c:pt>
                <c:pt idx="21">
                  <c:v>760.0</c:v>
                </c:pt>
                <c:pt idx="22">
                  <c:v>829.0</c:v>
                </c:pt>
                <c:pt idx="23">
                  <c:v>901.0</c:v>
                </c:pt>
                <c:pt idx="24">
                  <c:v>976.0</c:v>
                </c:pt>
                <c:pt idx="25">
                  <c:v>1054.0</c:v>
                </c:pt>
                <c:pt idx="26">
                  <c:v>1135.0</c:v>
                </c:pt>
                <c:pt idx="27">
                  <c:v>1219.0</c:v>
                </c:pt>
                <c:pt idx="28">
                  <c:v>1306.0</c:v>
                </c:pt>
                <c:pt idx="29">
                  <c:v>1396.0</c:v>
                </c:pt>
                <c:pt idx="30">
                  <c:v>1489.0</c:v>
                </c:pt>
                <c:pt idx="31">
                  <c:v>1585.0</c:v>
                </c:pt>
                <c:pt idx="32">
                  <c:v>1684.0</c:v>
                </c:pt>
                <c:pt idx="33">
                  <c:v>1786.0</c:v>
                </c:pt>
                <c:pt idx="34">
                  <c:v>1891.0</c:v>
                </c:pt>
                <c:pt idx="35">
                  <c:v>1999.0</c:v>
                </c:pt>
                <c:pt idx="36">
                  <c:v>2110.0</c:v>
                </c:pt>
                <c:pt idx="37">
                  <c:v>2224.0</c:v>
                </c:pt>
                <c:pt idx="38">
                  <c:v>2341.0</c:v>
                </c:pt>
                <c:pt idx="39">
                  <c:v>2461.0</c:v>
                </c:pt>
                <c:pt idx="40">
                  <c:v>2584.0</c:v>
                </c:pt>
                <c:pt idx="41">
                  <c:v>2710.0</c:v>
                </c:pt>
                <c:pt idx="42">
                  <c:v>2839.0</c:v>
                </c:pt>
                <c:pt idx="43">
                  <c:v>2971.0</c:v>
                </c:pt>
                <c:pt idx="44">
                  <c:v>3106.0</c:v>
                </c:pt>
                <c:pt idx="45">
                  <c:v>3244.0</c:v>
                </c:pt>
                <c:pt idx="46">
                  <c:v>3385.0</c:v>
                </c:pt>
                <c:pt idx="47">
                  <c:v>3529.0</c:v>
                </c:pt>
                <c:pt idx="48">
                  <c:v>3676.0</c:v>
                </c:pt>
                <c:pt idx="49">
                  <c:v>3826.0</c:v>
                </c:pt>
                <c:pt idx="50">
                  <c:v>3979.0</c:v>
                </c:pt>
                <c:pt idx="51">
                  <c:v>4135.0</c:v>
                </c:pt>
                <c:pt idx="52">
                  <c:v>4294.0</c:v>
                </c:pt>
                <c:pt idx="53">
                  <c:v>4456.0</c:v>
                </c:pt>
                <c:pt idx="54">
                  <c:v>4621.0</c:v>
                </c:pt>
                <c:pt idx="55">
                  <c:v>4789.0</c:v>
                </c:pt>
                <c:pt idx="56">
                  <c:v>4960.0</c:v>
                </c:pt>
                <c:pt idx="57">
                  <c:v>5134.0</c:v>
                </c:pt>
                <c:pt idx="58">
                  <c:v>5311.0</c:v>
                </c:pt>
                <c:pt idx="59">
                  <c:v>5491.0</c:v>
                </c:pt>
                <c:pt idx="60">
                  <c:v>5674.0</c:v>
                </c:pt>
                <c:pt idx="61">
                  <c:v>5860.0</c:v>
                </c:pt>
                <c:pt idx="62">
                  <c:v>6049.0</c:v>
                </c:pt>
                <c:pt idx="63">
                  <c:v>6241.0</c:v>
                </c:pt>
                <c:pt idx="64">
                  <c:v>6436.0</c:v>
                </c:pt>
                <c:pt idx="65">
                  <c:v>6634.0</c:v>
                </c:pt>
                <c:pt idx="66">
                  <c:v>6835.0</c:v>
                </c:pt>
                <c:pt idx="67">
                  <c:v>7039.0</c:v>
                </c:pt>
                <c:pt idx="68">
                  <c:v>7246.0</c:v>
                </c:pt>
                <c:pt idx="69">
                  <c:v>7456.0</c:v>
                </c:pt>
                <c:pt idx="70">
                  <c:v>7669.0</c:v>
                </c:pt>
                <c:pt idx="71">
                  <c:v>7885.0</c:v>
                </c:pt>
                <c:pt idx="72">
                  <c:v>8104.0</c:v>
                </c:pt>
                <c:pt idx="73">
                  <c:v>8326.0</c:v>
                </c:pt>
                <c:pt idx="74">
                  <c:v>8551.0</c:v>
                </c:pt>
                <c:pt idx="75">
                  <c:v>8779.0</c:v>
                </c:pt>
                <c:pt idx="76">
                  <c:v>9010.0</c:v>
                </c:pt>
                <c:pt idx="77">
                  <c:v>9244.0</c:v>
                </c:pt>
                <c:pt idx="78">
                  <c:v>9481.0</c:v>
                </c:pt>
                <c:pt idx="79">
                  <c:v>9721.0</c:v>
                </c:pt>
                <c:pt idx="80">
                  <c:v>9964.0</c:v>
                </c:pt>
                <c:pt idx="81">
                  <c:v>10210.0</c:v>
                </c:pt>
                <c:pt idx="82">
                  <c:v>10459.0</c:v>
                </c:pt>
                <c:pt idx="83">
                  <c:v>10711.0</c:v>
                </c:pt>
                <c:pt idx="84">
                  <c:v>10966.0</c:v>
                </c:pt>
                <c:pt idx="85">
                  <c:v>11224.0</c:v>
                </c:pt>
                <c:pt idx="86">
                  <c:v>11485.0</c:v>
                </c:pt>
                <c:pt idx="87">
                  <c:v>11749.0</c:v>
                </c:pt>
                <c:pt idx="88">
                  <c:v>12016.0</c:v>
                </c:pt>
                <c:pt idx="89">
                  <c:v>12286.0</c:v>
                </c:pt>
                <c:pt idx="90">
                  <c:v>12559.0</c:v>
                </c:pt>
                <c:pt idx="91">
                  <c:v>12835.0</c:v>
                </c:pt>
                <c:pt idx="92">
                  <c:v>13114.0</c:v>
                </c:pt>
                <c:pt idx="93">
                  <c:v>13396.0</c:v>
                </c:pt>
                <c:pt idx="94">
                  <c:v>13681.0</c:v>
                </c:pt>
                <c:pt idx="95">
                  <c:v>13969.0</c:v>
                </c:pt>
                <c:pt idx="96">
                  <c:v>14260.0</c:v>
                </c:pt>
                <c:pt idx="97">
                  <c:v>14554.0</c:v>
                </c:pt>
                <c:pt idx="98">
                  <c:v>14851.0</c:v>
                </c:pt>
                <c:pt idx="99">
                  <c:v>15151.0</c:v>
                </c:pt>
                <c:pt idx="100">
                  <c:v>15454.0</c:v>
                </c:pt>
                <c:pt idx="101">
                  <c:v>15760.0</c:v>
                </c:pt>
                <c:pt idx="102">
                  <c:v>16069.0</c:v>
                </c:pt>
                <c:pt idx="103">
                  <c:v>16381.0</c:v>
                </c:pt>
                <c:pt idx="104">
                  <c:v>16696.0</c:v>
                </c:pt>
                <c:pt idx="105">
                  <c:v>17014.0</c:v>
                </c:pt>
                <c:pt idx="106">
                  <c:v>17335.0</c:v>
                </c:pt>
                <c:pt idx="107">
                  <c:v>17659.0</c:v>
                </c:pt>
                <c:pt idx="108">
                  <c:v>17986.0</c:v>
                </c:pt>
                <c:pt idx="109">
                  <c:v>18316.0</c:v>
                </c:pt>
                <c:pt idx="110">
                  <c:v>18649.0</c:v>
                </c:pt>
                <c:pt idx="111">
                  <c:v>18985.0</c:v>
                </c:pt>
                <c:pt idx="112">
                  <c:v>19324.0</c:v>
                </c:pt>
                <c:pt idx="113">
                  <c:v>19666.0</c:v>
                </c:pt>
                <c:pt idx="114">
                  <c:v>20011.0</c:v>
                </c:pt>
                <c:pt idx="115">
                  <c:v>20359.0</c:v>
                </c:pt>
                <c:pt idx="116">
                  <c:v>20710.0</c:v>
                </c:pt>
                <c:pt idx="117">
                  <c:v>21064.0</c:v>
                </c:pt>
                <c:pt idx="118">
                  <c:v>21421.0</c:v>
                </c:pt>
                <c:pt idx="119">
                  <c:v>21781.0</c:v>
                </c:pt>
                <c:pt idx="120">
                  <c:v>22144.0</c:v>
                </c:pt>
                <c:pt idx="121">
                  <c:v>22510.0</c:v>
                </c:pt>
                <c:pt idx="122">
                  <c:v>22879.0</c:v>
                </c:pt>
                <c:pt idx="123">
                  <c:v>23251.0</c:v>
                </c:pt>
                <c:pt idx="124">
                  <c:v>23626.0</c:v>
                </c:pt>
                <c:pt idx="125">
                  <c:v>24004.0</c:v>
                </c:pt>
                <c:pt idx="126">
                  <c:v>24385.0</c:v>
                </c:pt>
                <c:pt idx="127">
                  <c:v>24769.0</c:v>
                </c:pt>
                <c:pt idx="128">
                  <c:v>25156.0</c:v>
                </c:pt>
                <c:pt idx="129">
                  <c:v>25546.0</c:v>
                </c:pt>
                <c:pt idx="130">
                  <c:v>25939.0</c:v>
                </c:pt>
                <c:pt idx="131">
                  <c:v>26335.0</c:v>
                </c:pt>
                <c:pt idx="132">
                  <c:v>26734.0</c:v>
                </c:pt>
                <c:pt idx="133">
                  <c:v>27136.0</c:v>
                </c:pt>
                <c:pt idx="134">
                  <c:v>27541.0</c:v>
                </c:pt>
                <c:pt idx="135">
                  <c:v>27949.0</c:v>
                </c:pt>
                <c:pt idx="136">
                  <c:v>28360.0</c:v>
                </c:pt>
                <c:pt idx="137">
                  <c:v>28774.0</c:v>
                </c:pt>
                <c:pt idx="138">
                  <c:v>29191.0</c:v>
                </c:pt>
                <c:pt idx="139">
                  <c:v>29611.0</c:v>
                </c:pt>
                <c:pt idx="140">
                  <c:v>30034.0</c:v>
                </c:pt>
                <c:pt idx="141">
                  <c:v>30460.0</c:v>
                </c:pt>
                <c:pt idx="142">
                  <c:v>30889.0</c:v>
                </c:pt>
                <c:pt idx="143">
                  <c:v>31321.0</c:v>
                </c:pt>
                <c:pt idx="144">
                  <c:v>31756.0</c:v>
                </c:pt>
                <c:pt idx="145">
                  <c:v>32194.0</c:v>
                </c:pt>
                <c:pt idx="146">
                  <c:v>32635.0</c:v>
                </c:pt>
                <c:pt idx="147">
                  <c:v>33079.0</c:v>
                </c:pt>
                <c:pt idx="148">
                  <c:v>33526.0</c:v>
                </c:pt>
                <c:pt idx="149">
                  <c:v>33976.0</c:v>
                </c:pt>
                <c:pt idx="150">
                  <c:v>34429.0</c:v>
                </c:pt>
                <c:pt idx="151">
                  <c:v>34885.0</c:v>
                </c:pt>
                <c:pt idx="152">
                  <c:v>35344.0</c:v>
                </c:pt>
                <c:pt idx="153">
                  <c:v>35806.0</c:v>
                </c:pt>
                <c:pt idx="154">
                  <c:v>36271.0</c:v>
                </c:pt>
                <c:pt idx="155">
                  <c:v>36739.0</c:v>
                </c:pt>
                <c:pt idx="156">
                  <c:v>37210.0</c:v>
                </c:pt>
                <c:pt idx="157">
                  <c:v>37684.0</c:v>
                </c:pt>
                <c:pt idx="158">
                  <c:v>38161.0</c:v>
                </c:pt>
                <c:pt idx="159">
                  <c:v>38641.0</c:v>
                </c:pt>
                <c:pt idx="160">
                  <c:v>39124.0</c:v>
                </c:pt>
                <c:pt idx="161">
                  <c:v>39610.0</c:v>
                </c:pt>
                <c:pt idx="162">
                  <c:v>40099.0</c:v>
                </c:pt>
                <c:pt idx="163">
                  <c:v>40591.0</c:v>
                </c:pt>
                <c:pt idx="164">
                  <c:v>41086.0</c:v>
                </c:pt>
                <c:pt idx="165">
                  <c:v>41584.0</c:v>
                </c:pt>
                <c:pt idx="166">
                  <c:v>42085.0</c:v>
                </c:pt>
                <c:pt idx="167">
                  <c:v>42589.0</c:v>
                </c:pt>
                <c:pt idx="168">
                  <c:v>43096.0</c:v>
                </c:pt>
                <c:pt idx="169">
                  <c:v>43606.0</c:v>
                </c:pt>
                <c:pt idx="170">
                  <c:v>44119.0</c:v>
                </c:pt>
                <c:pt idx="171">
                  <c:v>44635.0</c:v>
                </c:pt>
                <c:pt idx="172">
                  <c:v>45154.0</c:v>
                </c:pt>
                <c:pt idx="173">
                  <c:v>45676.0</c:v>
                </c:pt>
                <c:pt idx="174">
                  <c:v>46201.0</c:v>
                </c:pt>
                <c:pt idx="175">
                  <c:v>46729.0</c:v>
                </c:pt>
                <c:pt idx="176">
                  <c:v>47260.0</c:v>
                </c:pt>
                <c:pt idx="177">
                  <c:v>47794.0</c:v>
                </c:pt>
                <c:pt idx="178">
                  <c:v>48331.0</c:v>
                </c:pt>
                <c:pt idx="179">
                  <c:v>48871.0</c:v>
                </c:pt>
                <c:pt idx="180">
                  <c:v>49414.0</c:v>
                </c:pt>
                <c:pt idx="181">
                  <c:v>49947.0</c:v>
                </c:pt>
                <c:pt idx="182">
                  <c:v>50313.0</c:v>
                </c:pt>
                <c:pt idx="183">
                  <c:v>50681.0</c:v>
                </c:pt>
                <c:pt idx="184">
                  <c:v>51051.0</c:v>
                </c:pt>
                <c:pt idx="185">
                  <c:v>51423.0</c:v>
                </c:pt>
                <c:pt idx="186">
                  <c:v>51797.0</c:v>
                </c:pt>
                <c:pt idx="187">
                  <c:v>52173.0</c:v>
                </c:pt>
                <c:pt idx="188">
                  <c:v>52551.0</c:v>
                </c:pt>
                <c:pt idx="189">
                  <c:v>52931.0</c:v>
                </c:pt>
                <c:pt idx="190">
                  <c:v>53313.0</c:v>
                </c:pt>
                <c:pt idx="191">
                  <c:v>53697.0</c:v>
                </c:pt>
                <c:pt idx="192">
                  <c:v>54083.0</c:v>
                </c:pt>
                <c:pt idx="193">
                  <c:v>54471.0</c:v>
                </c:pt>
                <c:pt idx="194">
                  <c:v>54861.0</c:v>
                </c:pt>
                <c:pt idx="195">
                  <c:v>55253.0</c:v>
                </c:pt>
                <c:pt idx="196">
                  <c:v>55647.0</c:v>
                </c:pt>
                <c:pt idx="197">
                  <c:v>56043.0</c:v>
                </c:pt>
                <c:pt idx="198">
                  <c:v>56441.0</c:v>
                </c:pt>
                <c:pt idx="199">
                  <c:v>56841.0</c:v>
                </c:pt>
                <c:pt idx="200">
                  <c:v>57243.0</c:v>
                </c:pt>
                <c:pt idx="201">
                  <c:v>57647.0</c:v>
                </c:pt>
                <c:pt idx="202">
                  <c:v>58053.0</c:v>
                </c:pt>
                <c:pt idx="203">
                  <c:v>58461.0</c:v>
                </c:pt>
                <c:pt idx="204">
                  <c:v>58871.0</c:v>
                </c:pt>
                <c:pt idx="205">
                  <c:v>59283.0</c:v>
                </c:pt>
                <c:pt idx="206">
                  <c:v>59697.0</c:v>
                </c:pt>
                <c:pt idx="207">
                  <c:v>60113.0</c:v>
                </c:pt>
                <c:pt idx="208">
                  <c:v>60531.0</c:v>
                </c:pt>
                <c:pt idx="209">
                  <c:v>60951.0</c:v>
                </c:pt>
                <c:pt idx="210">
                  <c:v>61373.0</c:v>
                </c:pt>
                <c:pt idx="211">
                  <c:v>61797.0</c:v>
                </c:pt>
                <c:pt idx="212">
                  <c:v>62223.0</c:v>
                </c:pt>
                <c:pt idx="213">
                  <c:v>62651.0</c:v>
                </c:pt>
                <c:pt idx="214">
                  <c:v>63081.0</c:v>
                </c:pt>
                <c:pt idx="215">
                  <c:v>63513.0</c:v>
                </c:pt>
                <c:pt idx="216">
                  <c:v>63947.0</c:v>
                </c:pt>
                <c:pt idx="217">
                  <c:v>64383.0</c:v>
                </c:pt>
                <c:pt idx="218">
                  <c:v>64821.0</c:v>
                </c:pt>
                <c:pt idx="219">
                  <c:v>65261.0</c:v>
                </c:pt>
                <c:pt idx="220">
                  <c:v>65703.0</c:v>
                </c:pt>
                <c:pt idx="221">
                  <c:v>66147.0</c:v>
                </c:pt>
                <c:pt idx="222">
                  <c:v>66593.0</c:v>
                </c:pt>
                <c:pt idx="223">
                  <c:v>67041.0</c:v>
                </c:pt>
                <c:pt idx="224">
                  <c:v>67491.0</c:v>
                </c:pt>
                <c:pt idx="225">
                  <c:v>67943.0</c:v>
                </c:pt>
                <c:pt idx="226">
                  <c:v>68397.0</c:v>
                </c:pt>
                <c:pt idx="227">
                  <c:v>68853.0</c:v>
                </c:pt>
                <c:pt idx="228">
                  <c:v>69311.0</c:v>
                </c:pt>
                <c:pt idx="229">
                  <c:v>69771.0</c:v>
                </c:pt>
                <c:pt idx="230">
                  <c:v>70233.0</c:v>
                </c:pt>
                <c:pt idx="231">
                  <c:v>70697.0</c:v>
                </c:pt>
                <c:pt idx="232">
                  <c:v>71163.0</c:v>
                </c:pt>
                <c:pt idx="233">
                  <c:v>71631.0</c:v>
                </c:pt>
                <c:pt idx="234">
                  <c:v>72101.0</c:v>
                </c:pt>
                <c:pt idx="235">
                  <c:v>72573.0</c:v>
                </c:pt>
                <c:pt idx="236">
                  <c:v>73047.0</c:v>
                </c:pt>
                <c:pt idx="237">
                  <c:v>73523.0</c:v>
                </c:pt>
                <c:pt idx="238">
                  <c:v>74001.0</c:v>
                </c:pt>
                <c:pt idx="239">
                  <c:v>74481.0</c:v>
                </c:pt>
                <c:pt idx="240">
                  <c:v>74963.0</c:v>
                </c:pt>
                <c:pt idx="241">
                  <c:v>75447.0</c:v>
                </c:pt>
                <c:pt idx="242">
                  <c:v>75933.0</c:v>
                </c:pt>
                <c:pt idx="243">
                  <c:v>76421.0</c:v>
                </c:pt>
                <c:pt idx="244">
                  <c:v>76911.0</c:v>
                </c:pt>
                <c:pt idx="245">
                  <c:v>77403.0</c:v>
                </c:pt>
                <c:pt idx="246">
                  <c:v>77897.0</c:v>
                </c:pt>
                <c:pt idx="247">
                  <c:v>78393.0</c:v>
                </c:pt>
                <c:pt idx="248">
                  <c:v>78891.0</c:v>
                </c:pt>
                <c:pt idx="249">
                  <c:v>79391.0</c:v>
                </c:pt>
                <c:pt idx="250">
                  <c:v>79893.0</c:v>
                </c:pt>
                <c:pt idx="251">
                  <c:v>80397.0</c:v>
                </c:pt>
                <c:pt idx="252">
                  <c:v>80903.0</c:v>
                </c:pt>
                <c:pt idx="253">
                  <c:v>81411.0</c:v>
                </c:pt>
                <c:pt idx="254">
                  <c:v>81921.0</c:v>
                </c:pt>
                <c:pt idx="255">
                  <c:v>82433.0</c:v>
                </c:pt>
                <c:pt idx="256">
                  <c:v>82947.0</c:v>
                </c:pt>
                <c:pt idx="257">
                  <c:v>83205.0</c:v>
                </c:pt>
                <c:pt idx="258">
                  <c:v>83464.0</c:v>
                </c:pt>
                <c:pt idx="259">
                  <c:v>83724.0</c:v>
                </c:pt>
                <c:pt idx="260">
                  <c:v>83985.0</c:v>
                </c:pt>
                <c:pt idx="261">
                  <c:v>84247.0</c:v>
                </c:pt>
                <c:pt idx="262">
                  <c:v>84510.0</c:v>
                </c:pt>
                <c:pt idx="263">
                  <c:v>84774.0</c:v>
                </c:pt>
                <c:pt idx="264">
                  <c:v>85039.0</c:v>
                </c:pt>
                <c:pt idx="265">
                  <c:v>85305.0</c:v>
                </c:pt>
                <c:pt idx="266">
                  <c:v>85572.0</c:v>
                </c:pt>
                <c:pt idx="267">
                  <c:v>85840.0</c:v>
                </c:pt>
                <c:pt idx="268">
                  <c:v>86109.0</c:v>
                </c:pt>
                <c:pt idx="269">
                  <c:v>86379.0</c:v>
                </c:pt>
                <c:pt idx="270">
                  <c:v>86650.0</c:v>
                </c:pt>
                <c:pt idx="271">
                  <c:v>86922.0</c:v>
                </c:pt>
                <c:pt idx="272">
                  <c:v>87195.0</c:v>
                </c:pt>
                <c:pt idx="273">
                  <c:v>87469.0</c:v>
                </c:pt>
                <c:pt idx="274">
                  <c:v>87744.0</c:v>
                </c:pt>
                <c:pt idx="275">
                  <c:v>88020.0</c:v>
                </c:pt>
                <c:pt idx="276">
                  <c:v>88297.0</c:v>
                </c:pt>
                <c:pt idx="277">
                  <c:v>88575.0</c:v>
                </c:pt>
                <c:pt idx="278">
                  <c:v>88854.0</c:v>
                </c:pt>
                <c:pt idx="279">
                  <c:v>89134.0</c:v>
                </c:pt>
                <c:pt idx="280">
                  <c:v>89415.0</c:v>
                </c:pt>
                <c:pt idx="281">
                  <c:v>89697.0</c:v>
                </c:pt>
                <c:pt idx="282">
                  <c:v>89980.0</c:v>
                </c:pt>
                <c:pt idx="283">
                  <c:v>90264.0</c:v>
                </c:pt>
                <c:pt idx="284">
                  <c:v>90549.0</c:v>
                </c:pt>
                <c:pt idx="285">
                  <c:v>90835.0</c:v>
                </c:pt>
                <c:pt idx="286">
                  <c:v>91122.0</c:v>
                </c:pt>
                <c:pt idx="287">
                  <c:v>91410.0</c:v>
                </c:pt>
                <c:pt idx="288">
                  <c:v>91699.0</c:v>
                </c:pt>
                <c:pt idx="289">
                  <c:v>91989.0</c:v>
                </c:pt>
                <c:pt idx="290">
                  <c:v>92280.0</c:v>
                </c:pt>
                <c:pt idx="291">
                  <c:v>92572.0</c:v>
                </c:pt>
                <c:pt idx="292">
                  <c:v>92865.0</c:v>
                </c:pt>
                <c:pt idx="293">
                  <c:v>93159.0</c:v>
                </c:pt>
                <c:pt idx="294">
                  <c:v>93454.0</c:v>
                </c:pt>
                <c:pt idx="295">
                  <c:v>93750.0</c:v>
                </c:pt>
                <c:pt idx="296">
                  <c:v>94047.0</c:v>
                </c:pt>
                <c:pt idx="297">
                  <c:v>94345.0</c:v>
                </c:pt>
                <c:pt idx="298">
                  <c:v>94644.0</c:v>
                </c:pt>
                <c:pt idx="299">
                  <c:v>94944.0</c:v>
                </c:pt>
                <c:pt idx="300">
                  <c:v>95245.0</c:v>
                </c:pt>
                <c:pt idx="301">
                  <c:v>95547.0</c:v>
                </c:pt>
                <c:pt idx="302">
                  <c:v>95850.0</c:v>
                </c:pt>
                <c:pt idx="303">
                  <c:v>96154.0</c:v>
                </c:pt>
                <c:pt idx="304">
                  <c:v>96459.0</c:v>
                </c:pt>
                <c:pt idx="305">
                  <c:v>96765.0</c:v>
                </c:pt>
                <c:pt idx="306">
                  <c:v>97072.0</c:v>
                </c:pt>
                <c:pt idx="307">
                  <c:v>97380.0</c:v>
                </c:pt>
                <c:pt idx="308">
                  <c:v>97689.0</c:v>
                </c:pt>
                <c:pt idx="309">
                  <c:v>97999.0</c:v>
                </c:pt>
                <c:pt idx="310">
                  <c:v>98310.0</c:v>
                </c:pt>
                <c:pt idx="311">
                  <c:v>98622.0</c:v>
                </c:pt>
                <c:pt idx="312">
                  <c:v>98935.0</c:v>
                </c:pt>
                <c:pt idx="313">
                  <c:v>99249.0</c:v>
                </c:pt>
                <c:pt idx="314">
                  <c:v>99564.0</c:v>
                </c:pt>
                <c:pt idx="315">
                  <c:v>99880.0</c:v>
                </c:pt>
                <c:pt idx="316">
                  <c:v>100197.0</c:v>
                </c:pt>
                <c:pt idx="317">
                  <c:v>100515.0</c:v>
                </c:pt>
                <c:pt idx="318">
                  <c:v>100834.0</c:v>
                </c:pt>
                <c:pt idx="319">
                  <c:v>101154.0</c:v>
                </c:pt>
                <c:pt idx="320">
                  <c:v>101475.0</c:v>
                </c:pt>
                <c:pt idx="321">
                  <c:v>101797.0</c:v>
                </c:pt>
                <c:pt idx="322">
                  <c:v>102120.0</c:v>
                </c:pt>
                <c:pt idx="323">
                  <c:v>102444.0</c:v>
                </c:pt>
                <c:pt idx="324">
                  <c:v>102769.0</c:v>
                </c:pt>
                <c:pt idx="325">
                  <c:v>103095.0</c:v>
                </c:pt>
                <c:pt idx="326">
                  <c:v>103422.0</c:v>
                </c:pt>
                <c:pt idx="327">
                  <c:v>103750.0</c:v>
                </c:pt>
                <c:pt idx="328">
                  <c:v>104079.0</c:v>
                </c:pt>
                <c:pt idx="329">
                  <c:v>104409.0</c:v>
                </c:pt>
                <c:pt idx="330">
                  <c:v>104740.0</c:v>
                </c:pt>
                <c:pt idx="331">
                  <c:v>105072.0</c:v>
                </c:pt>
                <c:pt idx="332">
                  <c:v>105405.0</c:v>
                </c:pt>
                <c:pt idx="333">
                  <c:v>105739.0</c:v>
                </c:pt>
                <c:pt idx="334">
                  <c:v>106074.0</c:v>
                </c:pt>
                <c:pt idx="335">
                  <c:v>106410.0</c:v>
                </c:pt>
                <c:pt idx="336">
                  <c:v>106747.0</c:v>
                </c:pt>
                <c:pt idx="337">
                  <c:v>107085.0</c:v>
                </c:pt>
                <c:pt idx="338">
                  <c:v>107424.0</c:v>
                </c:pt>
                <c:pt idx="339">
                  <c:v>107764.0</c:v>
                </c:pt>
                <c:pt idx="340">
                  <c:v>108105.0</c:v>
                </c:pt>
                <c:pt idx="341">
                  <c:v>108447.0</c:v>
                </c:pt>
                <c:pt idx="342">
                  <c:v>108790.0</c:v>
                </c:pt>
                <c:pt idx="343">
                  <c:v>109134.0</c:v>
                </c:pt>
                <c:pt idx="344">
                  <c:v>109479.0</c:v>
                </c:pt>
                <c:pt idx="345">
                  <c:v>109825.0</c:v>
                </c:pt>
                <c:pt idx="346">
                  <c:v>110172.0</c:v>
                </c:pt>
                <c:pt idx="347">
                  <c:v>110520.0</c:v>
                </c:pt>
                <c:pt idx="348">
                  <c:v>110869.0</c:v>
                </c:pt>
                <c:pt idx="349">
                  <c:v>111219.0</c:v>
                </c:pt>
                <c:pt idx="350">
                  <c:v>111570.0</c:v>
                </c:pt>
                <c:pt idx="351">
                  <c:v>111922.0</c:v>
                </c:pt>
                <c:pt idx="352">
                  <c:v>112275.0</c:v>
                </c:pt>
                <c:pt idx="353">
                  <c:v>112629.0</c:v>
                </c:pt>
                <c:pt idx="354">
                  <c:v>112984.0</c:v>
                </c:pt>
                <c:pt idx="355">
                  <c:v>113340.0</c:v>
                </c:pt>
                <c:pt idx="356">
                  <c:v>113697.0</c:v>
                </c:pt>
                <c:pt idx="357">
                  <c:v>114055.0</c:v>
                </c:pt>
                <c:pt idx="358">
                  <c:v>114414.0</c:v>
                </c:pt>
                <c:pt idx="359">
                  <c:v>114774.0</c:v>
                </c:pt>
                <c:pt idx="360">
                  <c:v>115135.0</c:v>
                </c:pt>
                <c:pt idx="361">
                  <c:v>115497.0</c:v>
                </c:pt>
                <c:pt idx="362">
                  <c:v>115860.0</c:v>
                </c:pt>
                <c:pt idx="363">
                  <c:v>116224.0</c:v>
                </c:pt>
                <c:pt idx="364">
                  <c:v>116589.0</c:v>
                </c:pt>
                <c:pt idx="365">
                  <c:v>116955.0</c:v>
                </c:pt>
                <c:pt idx="366">
                  <c:v>117322.0</c:v>
                </c:pt>
                <c:pt idx="367">
                  <c:v>117690.0</c:v>
                </c:pt>
                <c:pt idx="368">
                  <c:v>118059.0</c:v>
                </c:pt>
                <c:pt idx="369">
                  <c:v>118429.0</c:v>
                </c:pt>
                <c:pt idx="370">
                  <c:v>118800.0</c:v>
                </c:pt>
                <c:pt idx="371">
                  <c:v>119172.0</c:v>
                </c:pt>
                <c:pt idx="372">
                  <c:v>119545.0</c:v>
                </c:pt>
                <c:pt idx="373">
                  <c:v>119919.0</c:v>
                </c:pt>
                <c:pt idx="374">
                  <c:v>120294.0</c:v>
                </c:pt>
                <c:pt idx="375">
                  <c:v>120670.0</c:v>
                </c:pt>
                <c:pt idx="376">
                  <c:v>121047.0</c:v>
                </c:pt>
                <c:pt idx="377">
                  <c:v>121425.0</c:v>
                </c:pt>
                <c:pt idx="378">
                  <c:v>121804.0</c:v>
                </c:pt>
                <c:pt idx="379">
                  <c:v>122184.0</c:v>
                </c:pt>
                <c:pt idx="380">
                  <c:v>122565.0</c:v>
                </c:pt>
                <c:pt idx="381">
                  <c:v>122947.0</c:v>
                </c:pt>
                <c:pt idx="382">
                  <c:v>123330.0</c:v>
                </c:pt>
                <c:pt idx="383">
                  <c:v>123714.0</c:v>
                </c:pt>
                <c:pt idx="384">
                  <c:v>124099.0</c:v>
                </c:pt>
                <c:pt idx="385">
                  <c:v>124485.0</c:v>
                </c:pt>
                <c:pt idx="386">
                  <c:v>124872.0</c:v>
                </c:pt>
                <c:pt idx="387">
                  <c:v>125260.0</c:v>
                </c:pt>
                <c:pt idx="388">
                  <c:v>125649.0</c:v>
                </c:pt>
                <c:pt idx="389">
                  <c:v>126039.0</c:v>
                </c:pt>
                <c:pt idx="390">
                  <c:v>126430.0</c:v>
                </c:pt>
                <c:pt idx="391">
                  <c:v>126822.0</c:v>
                </c:pt>
                <c:pt idx="392">
                  <c:v>127215.0</c:v>
                </c:pt>
                <c:pt idx="393">
                  <c:v>127609.0</c:v>
                </c:pt>
                <c:pt idx="394">
                  <c:v>128004.0</c:v>
                </c:pt>
                <c:pt idx="395">
                  <c:v>128400.0</c:v>
                </c:pt>
                <c:pt idx="396">
                  <c:v>128797.0</c:v>
                </c:pt>
                <c:pt idx="397">
                  <c:v>129195.0</c:v>
                </c:pt>
                <c:pt idx="398">
                  <c:v>129594.0</c:v>
                </c:pt>
                <c:pt idx="399">
                  <c:v>129994.0</c:v>
                </c:pt>
                <c:pt idx="400">
                  <c:v>130395.0</c:v>
                </c:pt>
                <c:pt idx="401">
                  <c:v>130797.0</c:v>
                </c:pt>
                <c:pt idx="402">
                  <c:v>131200.0</c:v>
                </c:pt>
                <c:pt idx="403">
                  <c:v>131604.0</c:v>
                </c:pt>
                <c:pt idx="404">
                  <c:v>132009.0</c:v>
                </c:pt>
                <c:pt idx="405">
                  <c:v>132415.0</c:v>
                </c:pt>
                <c:pt idx="406">
                  <c:v>132822.0</c:v>
                </c:pt>
                <c:pt idx="407">
                  <c:v>133230.0</c:v>
                </c:pt>
                <c:pt idx="408">
                  <c:v>133639.0</c:v>
                </c:pt>
                <c:pt idx="409">
                  <c:v>134049.0</c:v>
                </c:pt>
                <c:pt idx="410">
                  <c:v>134460.0</c:v>
                </c:pt>
                <c:pt idx="411">
                  <c:v>134872.0</c:v>
                </c:pt>
                <c:pt idx="412">
                  <c:v>135285.0</c:v>
                </c:pt>
                <c:pt idx="413">
                  <c:v>135699.0</c:v>
                </c:pt>
                <c:pt idx="414">
                  <c:v>136114.0</c:v>
                </c:pt>
                <c:pt idx="415">
                  <c:v>136530.0</c:v>
                </c:pt>
                <c:pt idx="416">
                  <c:v>136947.0</c:v>
                </c:pt>
                <c:pt idx="417">
                  <c:v>137365.0</c:v>
                </c:pt>
                <c:pt idx="418">
                  <c:v>137784.0</c:v>
                </c:pt>
                <c:pt idx="419">
                  <c:v>138204.0</c:v>
                </c:pt>
                <c:pt idx="420">
                  <c:v>138625.0</c:v>
                </c:pt>
                <c:pt idx="421">
                  <c:v>139047.0</c:v>
                </c:pt>
                <c:pt idx="422">
                  <c:v>139470.0</c:v>
                </c:pt>
                <c:pt idx="423">
                  <c:v>139894.0</c:v>
                </c:pt>
                <c:pt idx="424">
                  <c:v>140319.0</c:v>
                </c:pt>
                <c:pt idx="425">
                  <c:v>140745.0</c:v>
                </c:pt>
                <c:pt idx="426">
                  <c:v>141172.0</c:v>
                </c:pt>
                <c:pt idx="427">
                  <c:v>141600.0</c:v>
                </c:pt>
                <c:pt idx="428">
                  <c:v>142029.0</c:v>
                </c:pt>
                <c:pt idx="429">
                  <c:v>142459.0</c:v>
                </c:pt>
                <c:pt idx="430">
                  <c:v>142890.0</c:v>
                </c:pt>
                <c:pt idx="431">
                  <c:v>143322.0</c:v>
                </c:pt>
                <c:pt idx="432">
                  <c:v>143755.0</c:v>
                </c:pt>
                <c:pt idx="433">
                  <c:v>144189.0</c:v>
                </c:pt>
                <c:pt idx="434">
                  <c:v>144624.0</c:v>
                </c:pt>
                <c:pt idx="435">
                  <c:v>145060.0</c:v>
                </c:pt>
                <c:pt idx="436">
                  <c:v>145497.0</c:v>
                </c:pt>
                <c:pt idx="437">
                  <c:v>145935.0</c:v>
                </c:pt>
                <c:pt idx="438">
                  <c:v>146374.0</c:v>
                </c:pt>
                <c:pt idx="439">
                  <c:v>146814.0</c:v>
                </c:pt>
                <c:pt idx="440">
                  <c:v>147255.0</c:v>
                </c:pt>
                <c:pt idx="441">
                  <c:v>147697.0</c:v>
                </c:pt>
                <c:pt idx="442">
                  <c:v>148140.0</c:v>
                </c:pt>
                <c:pt idx="443">
                  <c:v>148584.0</c:v>
                </c:pt>
                <c:pt idx="444">
                  <c:v>149029.0</c:v>
                </c:pt>
                <c:pt idx="445">
                  <c:v>149475.0</c:v>
                </c:pt>
                <c:pt idx="446">
                  <c:v>149922.0</c:v>
                </c:pt>
                <c:pt idx="447">
                  <c:v>150370.0</c:v>
                </c:pt>
                <c:pt idx="448">
                  <c:v>150819.0</c:v>
                </c:pt>
                <c:pt idx="449">
                  <c:v>151269.0</c:v>
                </c:pt>
                <c:pt idx="450">
                  <c:v>151720.0</c:v>
                </c:pt>
                <c:pt idx="451">
                  <c:v>152172.0</c:v>
                </c:pt>
                <c:pt idx="452">
                  <c:v>152625.0</c:v>
                </c:pt>
                <c:pt idx="453">
                  <c:v>153079.0</c:v>
                </c:pt>
                <c:pt idx="454">
                  <c:v>153534.0</c:v>
                </c:pt>
                <c:pt idx="455">
                  <c:v>153990.0</c:v>
                </c:pt>
                <c:pt idx="456">
                  <c:v>154447.0</c:v>
                </c:pt>
                <c:pt idx="457">
                  <c:v>154905.0</c:v>
                </c:pt>
                <c:pt idx="458">
                  <c:v>155364.0</c:v>
                </c:pt>
                <c:pt idx="459">
                  <c:v>155824.0</c:v>
                </c:pt>
                <c:pt idx="460">
                  <c:v>156285.0</c:v>
                </c:pt>
                <c:pt idx="461">
                  <c:v>156747.0</c:v>
                </c:pt>
                <c:pt idx="462">
                  <c:v>157210.0</c:v>
                </c:pt>
                <c:pt idx="463">
                  <c:v>157674.0</c:v>
                </c:pt>
                <c:pt idx="464">
                  <c:v>158139.0</c:v>
                </c:pt>
                <c:pt idx="465">
                  <c:v>158605.0</c:v>
                </c:pt>
                <c:pt idx="466">
                  <c:v>159072.0</c:v>
                </c:pt>
                <c:pt idx="467">
                  <c:v>159540.0</c:v>
                </c:pt>
                <c:pt idx="468">
                  <c:v>160009.0</c:v>
                </c:pt>
                <c:pt idx="469">
                  <c:v>160479.0</c:v>
                </c:pt>
                <c:pt idx="470">
                  <c:v>160950.0</c:v>
                </c:pt>
                <c:pt idx="471">
                  <c:v>161422.0</c:v>
                </c:pt>
                <c:pt idx="472">
                  <c:v>161895.0</c:v>
                </c:pt>
                <c:pt idx="473">
                  <c:v>162369.0</c:v>
                </c:pt>
                <c:pt idx="474">
                  <c:v>162844.0</c:v>
                </c:pt>
                <c:pt idx="475">
                  <c:v>163320.0</c:v>
                </c:pt>
                <c:pt idx="476">
                  <c:v>163797.0</c:v>
                </c:pt>
                <c:pt idx="477">
                  <c:v>164275.0</c:v>
                </c:pt>
                <c:pt idx="478">
                  <c:v>164754.0</c:v>
                </c:pt>
                <c:pt idx="479">
                  <c:v>165234.0</c:v>
                </c:pt>
                <c:pt idx="480">
                  <c:v>165715.0</c:v>
                </c:pt>
                <c:pt idx="481">
                  <c:v>166197.0</c:v>
                </c:pt>
                <c:pt idx="482">
                  <c:v>166680.0</c:v>
                </c:pt>
                <c:pt idx="483">
                  <c:v>167164.0</c:v>
                </c:pt>
                <c:pt idx="484">
                  <c:v>167649.0</c:v>
                </c:pt>
                <c:pt idx="485">
                  <c:v>168135.0</c:v>
                </c:pt>
                <c:pt idx="486">
                  <c:v>168622.0</c:v>
                </c:pt>
                <c:pt idx="487">
                  <c:v>169110.0</c:v>
                </c:pt>
                <c:pt idx="488">
                  <c:v>169599.0</c:v>
                </c:pt>
                <c:pt idx="489">
                  <c:v>170089.0</c:v>
                </c:pt>
                <c:pt idx="490">
                  <c:v>170580.0</c:v>
                </c:pt>
                <c:pt idx="491">
                  <c:v>171072.0</c:v>
                </c:pt>
                <c:pt idx="492">
                  <c:v>171565.0</c:v>
                </c:pt>
                <c:pt idx="493">
                  <c:v>172059.0</c:v>
                </c:pt>
                <c:pt idx="494">
                  <c:v>172554.0</c:v>
                </c:pt>
                <c:pt idx="495">
                  <c:v>173050.0</c:v>
                </c:pt>
                <c:pt idx="496">
                  <c:v>173058.0</c:v>
                </c:pt>
                <c:pt idx="497">
                  <c:v>173058.0</c:v>
                </c:pt>
                <c:pt idx="498">
                  <c:v>173058.0</c:v>
                </c:pt>
                <c:pt idx="499">
                  <c:v>173058.0</c:v>
                </c:pt>
                <c:pt idx="500">
                  <c:v>173058.0</c:v>
                </c:pt>
                <c:pt idx="501">
                  <c:v>173058.0</c:v>
                </c:pt>
                <c:pt idx="502">
                  <c:v>173058.0</c:v>
                </c:pt>
                <c:pt idx="503">
                  <c:v>173058.0</c:v>
                </c:pt>
                <c:pt idx="504">
                  <c:v>173058.0</c:v>
                </c:pt>
                <c:pt idx="505">
                  <c:v>173058.0</c:v>
                </c:pt>
                <c:pt idx="506">
                  <c:v>173058.0</c:v>
                </c:pt>
                <c:pt idx="507">
                  <c:v>173058.0</c:v>
                </c:pt>
                <c:pt idx="508">
                  <c:v>173058.0</c:v>
                </c:pt>
                <c:pt idx="509">
                  <c:v>173058.0</c:v>
                </c:pt>
                <c:pt idx="510">
                  <c:v>173058.0</c:v>
                </c:pt>
                <c:pt idx="511">
                  <c:v>173058.0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fourflip_128_4.csv!$D$1</c:f>
              <c:strCache>
                <c:ptCount val="1"/>
                <c:pt idx="0">
                  <c:v> maxCX</c:v>
                </c:pt>
              </c:strCache>
            </c:strRef>
          </c:tx>
          <c:marker>
            <c:symbol val="none"/>
          </c:marker>
          <c:xVal>
            <c:numRef>
              <c:f>fourflip_128_4.csv!$A$2:$A$514</c:f>
              <c:numCache>
                <c:formatCode>General</c:formatCode>
                <c:ptCount val="5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  <c:pt idx="181">
                  <c:v>181.0</c:v>
                </c:pt>
                <c:pt idx="182">
                  <c:v>182.0</c:v>
                </c:pt>
                <c:pt idx="183">
                  <c:v>183.0</c:v>
                </c:pt>
                <c:pt idx="184">
                  <c:v>184.0</c:v>
                </c:pt>
                <c:pt idx="185">
                  <c:v>185.0</c:v>
                </c:pt>
                <c:pt idx="186">
                  <c:v>186.0</c:v>
                </c:pt>
                <c:pt idx="187">
                  <c:v>187.0</c:v>
                </c:pt>
                <c:pt idx="188">
                  <c:v>188.0</c:v>
                </c:pt>
                <c:pt idx="189">
                  <c:v>189.0</c:v>
                </c:pt>
                <c:pt idx="190">
                  <c:v>190.0</c:v>
                </c:pt>
                <c:pt idx="191">
                  <c:v>191.0</c:v>
                </c:pt>
                <c:pt idx="192">
                  <c:v>192.0</c:v>
                </c:pt>
                <c:pt idx="193">
                  <c:v>193.0</c:v>
                </c:pt>
                <c:pt idx="194">
                  <c:v>194.0</c:v>
                </c:pt>
                <c:pt idx="195">
                  <c:v>195.0</c:v>
                </c:pt>
                <c:pt idx="196">
                  <c:v>196.0</c:v>
                </c:pt>
                <c:pt idx="197">
                  <c:v>197.0</c:v>
                </c:pt>
                <c:pt idx="198">
                  <c:v>198.0</c:v>
                </c:pt>
                <c:pt idx="199">
                  <c:v>199.0</c:v>
                </c:pt>
                <c:pt idx="200">
                  <c:v>200.0</c:v>
                </c:pt>
                <c:pt idx="201">
                  <c:v>201.0</c:v>
                </c:pt>
                <c:pt idx="202">
                  <c:v>202.0</c:v>
                </c:pt>
                <c:pt idx="203">
                  <c:v>203.0</c:v>
                </c:pt>
                <c:pt idx="204">
                  <c:v>204.0</c:v>
                </c:pt>
                <c:pt idx="205">
                  <c:v>205.0</c:v>
                </c:pt>
                <c:pt idx="206">
                  <c:v>206.0</c:v>
                </c:pt>
                <c:pt idx="207">
                  <c:v>207.0</c:v>
                </c:pt>
                <c:pt idx="208">
                  <c:v>208.0</c:v>
                </c:pt>
                <c:pt idx="209">
                  <c:v>209.0</c:v>
                </c:pt>
                <c:pt idx="210">
                  <c:v>210.0</c:v>
                </c:pt>
                <c:pt idx="211">
                  <c:v>211.0</c:v>
                </c:pt>
                <c:pt idx="212">
                  <c:v>212.0</c:v>
                </c:pt>
                <c:pt idx="213">
                  <c:v>213.0</c:v>
                </c:pt>
                <c:pt idx="214">
                  <c:v>214.0</c:v>
                </c:pt>
                <c:pt idx="215">
                  <c:v>215.0</c:v>
                </c:pt>
                <c:pt idx="216">
                  <c:v>216.0</c:v>
                </c:pt>
                <c:pt idx="217">
                  <c:v>217.0</c:v>
                </c:pt>
                <c:pt idx="218">
                  <c:v>218.0</c:v>
                </c:pt>
                <c:pt idx="219">
                  <c:v>219.0</c:v>
                </c:pt>
                <c:pt idx="220">
                  <c:v>220.0</c:v>
                </c:pt>
                <c:pt idx="221">
                  <c:v>221.0</c:v>
                </c:pt>
                <c:pt idx="222">
                  <c:v>222.0</c:v>
                </c:pt>
                <c:pt idx="223">
                  <c:v>223.0</c:v>
                </c:pt>
                <c:pt idx="224">
                  <c:v>224.0</c:v>
                </c:pt>
                <c:pt idx="225">
                  <c:v>225.0</c:v>
                </c:pt>
                <c:pt idx="226">
                  <c:v>226.0</c:v>
                </c:pt>
                <c:pt idx="227">
                  <c:v>227.0</c:v>
                </c:pt>
                <c:pt idx="228">
                  <c:v>228.0</c:v>
                </c:pt>
                <c:pt idx="229">
                  <c:v>229.0</c:v>
                </c:pt>
                <c:pt idx="230">
                  <c:v>230.0</c:v>
                </c:pt>
                <c:pt idx="231">
                  <c:v>231.0</c:v>
                </c:pt>
                <c:pt idx="232">
                  <c:v>232.0</c:v>
                </c:pt>
                <c:pt idx="233">
                  <c:v>233.0</c:v>
                </c:pt>
                <c:pt idx="234">
                  <c:v>234.0</c:v>
                </c:pt>
                <c:pt idx="235">
                  <c:v>235.0</c:v>
                </c:pt>
                <c:pt idx="236">
                  <c:v>236.0</c:v>
                </c:pt>
                <c:pt idx="237">
                  <c:v>237.0</c:v>
                </c:pt>
                <c:pt idx="238">
                  <c:v>238.0</c:v>
                </c:pt>
                <c:pt idx="239">
                  <c:v>239.0</c:v>
                </c:pt>
                <c:pt idx="240">
                  <c:v>240.0</c:v>
                </c:pt>
                <c:pt idx="241">
                  <c:v>241.0</c:v>
                </c:pt>
                <c:pt idx="242">
                  <c:v>242.0</c:v>
                </c:pt>
                <c:pt idx="243">
                  <c:v>243.0</c:v>
                </c:pt>
                <c:pt idx="244">
                  <c:v>244.0</c:v>
                </c:pt>
                <c:pt idx="245">
                  <c:v>245.0</c:v>
                </c:pt>
                <c:pt idx="246">
                  <c:v>246.0</c:v>
                </c:pt>
                <c:pt idx="247">
                  <c:v>247.0</c:v>
                </c:pt>
                <c:pt idx="248">
                  <c:v>248.0</c:v>
                </c:pt>
                <c:pt idx="249">
                  <c:v>249.0</c:v>
                </c:pt>
                <c:pt idx="250">
                  <c:v>250.0</c:v>
                </c:pt>
                <c:pt idx="251">
                  <c:v>251.0</c:v>
                </c:pt>
                <c:pt idx="252">
                  <c:v>252.0</c:v>
                </c:pt>
                <c:pt idx="253">
                  <c:v>253.0</c:v>
                </c:pt>
                <c:pt idx="254">
                  <c:v>254.0</c:v>
                </c:pt>
                <c:pt idx="255">
                  <c:v>255.0</c:v>
                </c:pt>
                <c:pt idx="256">
                  <c:v>256.0</c:v>
                </c:pt>
                <c:pt idx="257">
                  <c:v>257.0</c:v>
                </c:pt>
                <c:pt idx="258">
                  <c:v>258.0</c:v>
                </c:pt>
                <c:pt idx="259">
                  <c:v>259.0</c:v>
                </c:pt>
                <c:pt idx="260">
                  <c:v>260.0</c:v>
                </c:pt>
                <c:pt idx="261">
                  <c:v>261.0</c:v>
                </c:pt>
                <c:pt idx="262">
                  <c:v>262.0</c:v>
                </c:pt>
                <c:pt idx="263">
                  <c:v>263.0</c:v>
                </c:pt>
                <c:pt idx="264">
                  <c:v>264.0</c:v>
                </c:pt>
                <c:pt idx="265">
                  <c:v>265.0</c:v>
                </c:pt>
                <c:pt idx="266">
                  <c:v>266.0</c:v>
                </c:pt>
                <c:pt idx="267">
                  <c:v>267.0</c:v>
                </c:pt>
                <c:pt idx="268">
                  <c:v>268.0</c:v>
                </c:pt>
                <c:pt idx="269">
                  <c:v>269.0</c:v>
                </c:pt>
                <c:pt idx="270">
                  <c:v>270.0</c:v>
                </c:pt>
                <c:pt idx="271">
                  <c:v>271.0</c:v>
                </c:pt>
                <c:pt idx="272">
                  <c:v>272.0</c:v>
                </c:pt>
                <c:pt idx="273">
                  <c:v>273.0</c:v>
                </c:pt>
                <c:pt idx="274">
                  <c:v>274.0</c:v>
                </c:pt>
                <c:pt idx="275">
                  <c:v>275.0</c:v>
                </c:pt>
                <c:pt idx="276">
                  <c:v>276.0</c:v>
                </c:pt>
                <c:pt idx="277">
                  <c:v>277.0</c:v>
                </c:pt>
                <c:pt idx="278">
                  <c:v>278.0</c:v>
                </c:pt>
                <c:pt idx="279">
                  <c:v>279.0</c:v>
                </c:pt>
                <c:pt idx="280">
                  <c:v>280.0</c:v>
                </c:pt>
                <c:pt idx="281">
                  <c:v>281.0</c:v>
                </c:pt>
                <c:pt idx="282">
                  <c:v>282.0</c:v>
                </c:pt>
                <c:pt idx="283">
                  <c:v>283.0</c:v>
                </c:pt>
                <c:pt idx="284">
                  <c:v>284.0</c:v>
                </c:pt>
                <c:pt idx="285">
                  <c:v>285.0</c:v>
                </c:pt>
                <c:pt idx="286">
                  <c:v>286.0</c:v>
                </c:pt>
                <c:pt idx="287">
                  <c:v>287.0</c:v>
                </c:pt>
                <c:pt idx="288">
                  <c:v>288.0</c:v>
                </c:pt>
                <c:pt idx="289">
                  <c:v>289.0</c:v>
                </c:pt>
                <c:pt idx="290">
                  <c:v>290.0</c:v>
                </c:pt>
                <c:pt idx="291">
                  <c:v>291.0</c:v>
                </c:pt>
                <c:pt idx="292">
                  <c:v>292.0</c:v>
                </c:pt>
                <c:pt idx="293">
                  <c:v>293.0</c:v>
                </c:pt>
                <c:pt idx="294">
                  <c:v>294.0</c:v>
                </c:pt>
                <c:pt idx="295">
                  <c:v>295.0</c:v>
                </c:pt>
                <c:pt idx="296">
                  <c:v>296.0</c:v>
                </c:pt>
                <c:pt idx="297">
                  <c:v>297.0</c:v>
                </c:pt>
                <c:pt idx="298">
                  <c:v>298.0</c:v>
                </c:pt>
                <c:pt idx="299">
                  <c:v>299.0</c:v>
                </c:pt>
                <c:pt idx="300">
                  <c:v>300.0</c:v>
                </c:pt>
                <c:pt idx="301">
                  <c:v>301.0</c:v>
                </c:pt>
                <c:pt idx="302">
                  <c:v>302.0</c:v>
                </c:pt>
                <c:pt idx="303">
                  <c:v>303.0</c:v>
                </c:pt>
                <c:pt idx="304">
                  <c:v>304.0</c:v>
                </c:pt>
                <c:pt idx="305">
                  <c:v>305.0</c:v>
                </c:pt>
                <c:pt idx="306">
                  <c:v>306.0</c:v>
                </c:pt>
                <c:pt idx="307">
                  <c:v>307.0</c:v>
                </c:pt>
                <c:pt idx="308">
                  <c:v>308.0</c:v>
                </c:pt>
                <c:pt idx="309">
                  <c:v>309.0</c:v>
                </c:pt>
                <c:pt idx="310">
                  <c:v>310.0</c:v>
                </c:pt>
                <c:pt idx="311">
                  <c:v>311.0</c:v>
                </c:pt>
                <c:pt idx="312">
                  <c:v>312.0</c:v>
                </c:pt>
                <c:pt idx="313">
                  <c:v>313.0</c:v>
                </c:pt>
                <c:pt idx="314">
                  <c:v>314.0</c:v>
                </c:pt>
                <c:pt idx="315">
                  <c:v>315.0</c:v>
                </c:pt>
                <c:pt idx="316">
                  <c:v>316.0</c:v>
                </c:pt>
                <c:pt idx="317">
                  <c:v>317.0</c:v>
                </c:pt>
                <c:pt idx="318">
                  <c:v>318.0</c:v>
                </c:pt>
                <c:pt idx="319">
                  <c:v>319.0</c:v>
                </c:pt>
                <c:pt idx="320">
                  <c:v>320.0</c:v>
                </c:pt>
                <c:pt idx="321">
                  <c:v>321.0</c:v>
                </c:pt>
                <c:pt idx="322">
                  <c:v>322.0</c:v>
                </c:pt>
                <c:pt idx="323">
                  <c:v>323.0</c:v>
                </c:pt>
                <c:pt idx="324">
                  <c:v>324.0</c:v>
                </c:pt>
                <c:pt idx="325">
                  <c:v>325.0</c:v>
                </c:pt>
                <c:pt idx="326">
                  <c:v>326.0</c:v>
                </c:pt>
                <c:pt idx="327">
                  <c:v>327.0</c:v>
                </c:pt>
                <c:pt idx="328">
                  <c:v>328.0</c:v>
                </c:pt>
                <c:pt idx="329">
                  <c:v>329.0</c:v>
                </c:pt>
                <c:pt idx="330">
                  <c:v>330.0</c:v>
                </c:pt>
                <c:pt idx="331">
                  <c:v>331.0</c:v>
                </c:pt>
                <c:pt idx="332">
                  <c:v>332.0</c:v>
                </c:pt>
                <c:pt idx="333">
                  <c:v>333.0</c:v>
                </c:pt>
                <c:pt idx="334">
                  <c:v>334.0</c:v>
                </c:pt>
                <c:pt idx="335">
                  <c:v>335.0</c:v>
                </c:pt>
                <c:pt idx="336">
                  <c:v>336.0</c:v>
                </c:pt>
                <c:pt idx="337">
                  <c:v>337.0</c:v>
                </c:pt>
                <c:pt idx="338">
                  <c:v>338.0</c:v>
                </c:pt>
                <c:pt idx="339">
                  <c:v>339.0</c:v>
                </c:pt>
                <c:pt idx="340">
                  <c:v>340.0</c:v>
                </c:pt>
                <c:pt idx="341">
                  <c:v>341.0</c:v>
                </c:pt>
                <c:pt idx="342">
                  <c:v>342.0</c:v>
                </c:pt>
                <c:pt idx="343">
                  <c:v>343.0</c:v>
                </c:pt>
                <c:pt idx="344">
                  <c:v>344.0</c:v>
                </c:pt>
                <c:pt idx="345">
                  <c:v>345.0</c:v>
                </c:pt>
                <c:pt idx="346">
                  <c:v>346.0</c:v>
                </c:pt>
                <c:pt idx="347">
                  <c:v>347.0</c:v>
                </c:pt>
                <c:pt idx="348">
                  <c:v>348.0</c:v>
                </c:pt>
                <c:pt idx="349">
                  <c:v>349.0</c:v>
                </c:pt>
                <c:pt idx="350">
                  <c:v>350.0</c:v>
                </c:pt>
                <c:pt idx="351">
                  <c:v>351.0</c:v>
                </c:pt>
                <c:pt idx="352">
                  <c:v>352.0</c:v>
                </c:pt>
                <c:pt idx="353">
                  <c:v>353.0</c:v>
                </c:pt>
                <c:pt idx="354">
                  <c:v>354.0</c:v>
                </c:pt>
                <c:pt idx="355">
                  <c:v>355.0</c:v>
                </c:pt>
                <c:pt idx="356">
                  <c:v>356.0</c:v>
                </c:pt>
                <c:pt idx="357">
                  <c:v>357.0</c:v>
                </c:pt>
                <c:pt idx="358">
                  <c:v>358.0</c:v>
                </c:pt>
                <c:pt idx="359">
                  <c:v>359.0</c:v>
                </c:pt>
                <c:pt idx="360">
                  <c:v>360.0</c:v>
                </c:pt>
                <c:pt idx="361">
                  <c:v>361.0</c:v>
                </c:pt>
                <c:pt idx="362">
                  <c:v>362.0</c:v>
                </c:pt>
                <c:pt idx="363">
                  <c:v>363.0</c:v>
                </c:pt>
                <c:pt idx="364">
                  <c:v>364.0</c:v>
                </c:pt>
                <c:pt idx="365">
                  <c:v>365.0</c:v>
                </c:pt>
                <c:pt idx="366">
                  <c:v>366.0</c:v>
                </c:pt>
                <c:pt idx="367">
                  <c:v>367.0</c:v>
                </c:pt>
                <c:pt idx="368">
                  <c:v>368.0</c:v>
                </c:pt>
                <c:pt idx="369">
                  <c:v>369.0</c:v>
                </c:pt>
                <c:pt idx="370">
                  <c:v>370.0</c:v>
                </c:pt>
                <c:pt idx="371">
                  <c:v>371.0</c:v>
                </c:pt>
                <c:pt idx="372">
                  <c:v>372.0</c:v>
                </c:pt>
                <c:pt idx="373">
                  <c:v>373.0</c:v>
                </c:pt>
                <c:pt idx="374">
                  <c:v>374.0</c:v>
                </c:pt>
                <c:pt idx="375">
                  <c:v>375.0</c:v>
                </c:pt>
                <c:pt idx="376">
                  <c:v>376.0</c:v>
                </c:pt>
                <c:pt idx="377">
                  <c:v>377.0</c:v>
                </c:pt>
                <c:pt idx="378">
                  <c:v>378.0</c:v>
                </c:pt>
                <c:pt idx="379">
                  <c:v>379.0</c:v>
                </c:pt>
                <c:pt idx="380">
                  <c:v>380.0</c:v>
                </c:pt>
                <c:pt idx="381">
                  <c:v>381.0</c:v>
                </c:pt>
                <c:pt idx="382">
                  <c:v>382.0</c:v>
                </c:pt>
                <c:pt idx="383">
                  <c:v>383.0</c:v>
                </c:pt>
                <c:pt idx="384">
                  <c:v>384.0</c:v>
                </c:pt>
                <c:pt idx="385">
                  <c:v>385.0</c:v>
                </c:pt>
                <c:pt idx="386">
                  <c:v>386.0</c:v>
                </c:pt>
                <c:pt idx="387">
                  <c:v>387.0</c:v>
                </c:pt>
                <c:pt idx="388">
                  <c:v>388.0</c:v>
                </c:pt>
                <c:pt idx="389">
                  <c:v>389.0</c:v>
                </c:pt>
                <c:pt idx="390">
                  <c:v>390.0</c:v>
                </c:pt>
                <c:pt idx="391">
                  <c:v>391.0</c:v>
                </c:pt>
                <c:pt idx="392">
                  <c:v>392.0</c:v>
                </c:pt>
                <c:pt idx="393">
                  <c:v>393.0</c:v>
                </c:pt>
                <c:pt idx="394">
                  <c:v>394.0</c:v>
                </c:pt>
                <c:pt idx="395">
                  <c:v>395.0</c:v>
                </c:pt>
                <c:pt idx="396">
                  <c:v>396.0</c:v>
                </c:pt>
                <c:pt idx="397">
                  <c:v>397.0</c:v>
                </c:pt>
                <c:pt idx="398">
                  <c:v>398.0</c:v>
                </c:pt>
                <c:pt idx="399">
                  <c:v>399.0</c:v>
                </c:pt>
                <c:pt idx="400">
                  <c:v>400.0</c:v>
                </c:pt>
                <c:pt idx="401">
                  <c:v>401.0</c:v>
                </c:pt>
                <c:pt idx="402">
                  <c:v>402.0</c:v>
                </c:pt>
                <c:pt idx="403">
                  <c:v>403.0</c:v>
                </c:pt>
                <c:pt idx="404">
                  <c:v>404.0</c:v>
                </c:pt>
                <c:pt idx="405">
                  <c:v>405.0</c:v>
                </c:pt>
                <c:pt idx="406">
                  <c:v>406.0</c:v>
                </c:pt>
                <c:pt idx="407">
                  <c:v>407.0</c:v>
                </c:pt>
                <c:pt idx="408">
                  <c:v>408.0</c:v>
                </c:pt>
                <c:pt idx="409">
                  <c:v>409.0</c:v>
                </c:pt>
                <c:pt idx="410">
                  <c:v>410.0</c:v>
                </c:pt>
                <c:pt idx="411">
                  <c:v>411.0</c:v>
                </c:pt>
                <c:pt idx="412">
                  <c:v>412.0</c:v>
                </c:pt>
                <c:pt idx="413">
                  <c:v>413.0</c:v>
                </c:pt>
                <c:pt idx="414">
                  <c:v>414.0</c:v>
                </c:pt>
                <c:pt idx="415">
                  <c:v>415.0</c:v>
                </c:pt>
                <c:pt idx="416">
                  <c:v>416.0</c:v>
                </c:pt>
                <c:pt idx="417">
                  <c:v>417.0</c:v>
                </c:pt>
                <c:pt idx="418">
                  <c:v>418.0</c:v>
                </c:pt>
                <c:pt idx="419">
                  <c:v>419.0</c:v>
                </c:pt>
                <c:pt idx="420">
                  <c:v>420.0</c:v>
                </c:pt>
                <c:pt idx="421">
                  <c:v>421.0</c:v>
                </c:pt>
                <c:pt idx="422">
                  <c:v>422.0</c:v>
                </c:pt>
                <c:pt idx="423">
                  <c:v>423.0</c:v>
                </c:pt>
                <c:pt idx="424">
                  <c:v>424.0</c:v>
                </c:pt>
                <c:pt idx="425">
                  <c:v>425.0</c:v>
                </c:pt>
                <c:pt idx="426">
                  <c:v>426.0</c:v>
                </c:pt>
                <c:pt idx="427">
                  <c:v>427.0</c:v>
                </c:pt>
                <c:pt idx="428">
                  <c:v>428.0</c:v>
                </c:pt>
                <c:pt idx="429">
                  <c:v>429.0</c:v>
                </c:pt>
                <c:pt idx="430">
                  <c:v>430.0</c:v>
                </c:pt>
                <c:pt idx="431">
                  <c:v>431.0</c:v>
                </c:pt>
                <c:pt idx="432">
                  <c:v>432.0</c:v>
                </c:pt>
                <c:pt idx="433">
                  <c:v>433.0</c:v>
                </c:pt>
                <c:pt idx="434">
                  <c:v>434.0</c:v>
                </c:pt>
                <c:pt idx="435">
                  <c:v>435.0</c:v>
                </c:pt>
                <c:pt idx="436">
                  <c:v>436.0</c:v>
                </c:pt>
                <c:pt idx="437">
                  <c:v>437.0</c:v>
                </c:pt>
                <c:pt idx="438">
                  <c:v>438.0</c:v>
                </c:pt>
                <c:pt idx="439">
                  <c:v>439.0</c:v>
                </c:pt>
                <c:pt idx="440">
                  <c:v>440.0</c:v>
                </c:pt>
                <c:pt idx="441">
                  <c:v>441.0</c:v>
                </c:pt>
                <c:pt idx="442">
                  <c:v>442.0</c:v>
                </c:pt>
                <c:pt idx="443">
                  <c:v>443.0</c:v>
                </c:pt>
                <c:pt idx="444">
                  <c:v>444.0</c:v>
                </c:pt>
                <c:pt idx="445">
                  <c:v>445.0</c:v>
                </c:pt>
                <c:pt idx="446">
                  <c:v>446.0</c:v>
                </c:pt>
                <c:pt idx="447">
                  <c:v>447.0</c:v>
                </c:pt>
                <c:pt idx="448">
                  <c:v>448.0</c:v>
                </c:pt>
                <c:pt idx="449">
                  <c:v>449.0</c:v>
                </c:pt>
                <c:pt idx="450">
                  <c:v>450.0</c:v>
                </c:pt>
                <c:pt idx="451">
                  <c:v>451.0</c:v>
                </c:pt>
                <c:pt idx="452">
                  <c:v>452.0</c:v>
                </c:pt>
                <c:pt idx="453">
                  <c:v>453.0</c:v>
                </c:pt>
                <c:pt idx="454">
                  <c:v>454.0</c:v>
                </c:pt>
                <c:pt idx="455">
                  <c:v>455.0</c:v>
                </c:pt>
                <c:pt idx="456">
                  <c:v>456.0</c:v>
                </c:pt>
                <c:pt idx="457">
                  <c:v>457.0</c:v>
                </c:pt>
                <c:pt idx="458">
                  <c:v>458.0</c:v>
                </c:pt>
                <c:pt idx="459">
                  <c:v>459.0</c:v>
                </c:pt>
                <c:pt idx="460">
                  <c:v>460.0</c:v>
                </c:pt>
                <c:pt idx="461">
                  <c:v>461.0</c:v>
                </c:pt>
                <c:pt idx="462">
                  <c:v>462.0</c:v>
                </c:pt>
                <c:pt idx="463">
                  <c:v>463.0</c:v>
                </c:pt>
                <c:pt idx="464">
                  <c:v>464.0</c:v>
                </c:pt>
                <c:pt idx="465">
                  <c:v>465.0</c:v>
                </c:pt>
                <c:pt idx="466">
                  <c:v>466.0</c:v>
                </c:pt>
                <c:pt idx="467">
                  <c:v>467.0</c:v>
                </c:pt>
                <c:pt idx="468">
                  <c:v>468.0</c:v>
                </c:pt>
                <c:pt idx="469">
                  <c:v>469.0</c:v>
                </c:pt>
                <c:pt idx="470">
                  <c:v>470.0</c:v>
                </c:pt>
                <c:pt idx="471">
                  <c:v>471.0</c:v>
                </c:pt>
                <c:pt idx="472">
                  <c:v>472.0</c:v>
                </c:pt>
                <c:pt idx="473">
                  <c:v>473.0</c:v>
                </c:pt>
                <c:pt idx="474">
                  <c:v>474.0</c:v>
                </c:pt>
                <c:pt idx="475">
                  <c:v>475.0</c:v>
                </c:pt>
                <c:pt idx="476">
                  <c:v>476.0</c:v>
                </c:pt>
                <c:pt idx="477">
                  <c:v>477.0</c:v>
                </c:pt>
                <c:pt idx="478">
                  <c:v>478.0</c:v>
                </c:pt>
                <c:pt idx="479">
                  <c:v>479.0</c:v>
                </c:pt>
                <c:pt idx="480">
                  <c:v>480.0</c:v>
                </c:pt>
                <c:pt idx="481">
                  <c:v>481.0</c:v>
                </c:pt>
                <c:pt idx="482">
                  <c:v>482.0</c:v>
                </c:pt>
                <c:pt idx="483">
                  <c:v>483.0</c:v>
                </c:pt>
                <c:pt idx="484">
                  <c:v>484.0</c:v>
                </c:pt>
                <c:pt idx="485">
                  <c:v>485.0</c:v>
                </c:pt>
                <c:pt idx="486">
                  <c:v>486.0</c:v>
                </c:pt>
                <c:pt idx="487">
                  <c:v>487.0</c:v>
                </c:pt>
                <c:pt idx="488">
                  <c:v>488.0</c:v>
                </c:pt>
                <c:pt idx="489">
                  <c:v>489.0</c:v>
                </c:pt>
                <c:pt idx="490">
                  <c:v>490.0</c:v>
                </c:pt>
                <c:pt idx="491">
                  <c:v>491.0</c:v>
                </c:pt>
                <c:pt idx="492">
                  <c:v>492.0</c:v>
                </c:pt>
                <c:pt idx="493">
                  <c:v>493.0</c:v>
                </c:pt>
                <c:pt idx="494">
                  <c:v>494.0</c:v>
                </c:pt>
                <c:pt idx="495">
                  <c:v>495.0</c:v>
                </c:pt>
                <c:pt idx="496">
                  <c:v>496.0</c:v>
                </c:pt>
                <c:pt idx="497">
                  <c:v>497.0</c:v>
                </c:pt>
                <c:pt idx="498">
                  <c:v>498.0</c:v>
                </c:pt>
                <c:pt idx="499">
                  <c:v>499.0</c:v>
                </c:pt>
                <c:pt idx="500">
                  <c:v>500.0</c:v>
                </c:pt>
                <c:pt idx="501">
                  <c:v>501.0</c:v>
                </c:pt>
                <c:pt idx="502">
                  <c:v>502.0</c:v>
                </c:pt>
                <c:pt idx="503">
                  <c:v>503.0</c:v>
                </c:pt>
                <c:pt idx="504">
                  <c:v>504.0</c:v>
                </c:pt>
                <c:pt idx="505">
                  <c:v>505.0</c:v>
                </c:pt>
                <c:pt idx="506">
                  <c:v>506.0</c:v>
                </c:pt>
                <c:pt idx="507">
                  <c:v>507.0</c:v>
                </c:pt>
                <c:pt idx="508">
                  <c:v>508.0</c:v>
                </c:pt>
                <c:pt idx="509">
                  <c:v>509.0</c:v>
                </c:pt>
                <c:pt idx="510">
                  <c:v>510.0</c:v>
                </c:pt>
                <c:pt idx="511">
                  <c:v>511.0</c:v>
                </c:pt>
              </c:numCache>
            </c:numRef>
          </c:xVal>
          <c:yVal>
            <c:numRef>
              <c:f>fourflip_128_4.csv!$D$2:$D$514</c:f>
              <c:numCache>
                <c:formatCode>General</c:formatCode>
                <c:ptCount val="513"/>
                <c:pt idx="0">
                  <c:v>4.0</c:v>
                </c:pt>
                <c:pt idx="1">
                  <c:v>12.0</c:v>
                </c:pt>
                <c:pt idx="2">
                  <c:v>24.0</c:v>
                </c:pt>
                <c:pt idx="3">
                  <c:v>40.0</c:v>
                </c:pt>
                <c:pt idx="4">
                  <c:v>60.0</c:v>
                </c:pt>
                <c:pt idx="5">
                  <c:v>84.0</c:v>
                </c:pt>
                <c:pt idx="6">
                  <c:v>112.0</c:v>
                </c:pt>
                <c:pt idx="7">
                  <c:v>144.0</c:v>
                </c:pt>
                <c:pt idx="8">
                  <c:v>180.0</c:v>
                </c:pt>
                <c:pt idx="9">
                  <c:v>220.0</c:v>
                </c:pt>
                <c:pt idx="10">
                  <c:v>264.0</c:v>
                </c:pt>
                <c:pt idx="11">
                  <c:v>312.0</c:v>
                </c:pt>
                <c:pt idx="12">
                  <c:v>364.0</c:v>
                </c:pt>
                <c:pt idx="13">
                  <c:v>420.0</c:v>
                </c:pt>
                <c:pt idx="14">
                  <c:v>480.0</c:v>
                </c:pt>
                <c:pt idx="15">
                  <c:v>544.0</c:v>
                </c:pt>
                <c:pt idx="16">
                  <c:v>612.0</c:v>
                </c:pt>
                <c:pt idx="17">
                  <c:v>684.0</c:v>
                </c:pt>
                <c:pt idx="18">
                  <c:v>760.0</c:v>
                </c:pt>
                <c:pt idx="19">
                  <c:v>840.0</c:v>
                </c:pt>
                <c:pt idx="20">
                  <c:v>924.0</c:v>
                </c:pt>
                <c:pt idx="21">
                  <c:v>1012.0</c:v>
                </c:pt>
                <c:pt idx="22">
                  <c:v>1104.0</c:v>
                </c:pt>
                <c:pt idx="23">
                  <c:v>1200.0</c:v>
                </c:pt>
                <c:pt idx="24">
                  <c:v>1300.0</c:v>
                </c:pt>
                <c:pt idx="25">
                  <c:v>1404.0</c:v>
                </c:pt>
                <c:pt idx="26">
                  <c:v>1512.0</c:v>
                </c:pt>
                <c:pt idx="27">
                  <c:v>1624.0</c:v>
                </c:pt>
                <c:pt idx="28">
                  <c:v>1740.0</c:v>
                </c:pt>
                <c:pt idx="29">
                  <c:v>1860.0</c:v>
                </c:pt>
                <c:pt idx="30">
                  <c:v>1984.0</c:v>
                </c:pt>
                <c:pt idx="31">
                  <c:v>2112.0</c:v>
                </c:pt>
                <c:pt idx="32">
                  <c:v>2244.0</c:v>
                </c:pt>
                <c:pt idx="33">
                  <c:v>2380.0</c:v>
                </c:pt>
                <c:pt idx="34">
                  <c:v>2520.0</c:v>
                </c:pt>
                <c:pt idx="35">
                  <c:v>2664.0</c:v>
                </c:pt>
                <c:pt idx="36">
                  <c:v>2812.0</c:v>
                </c:pt>
                <c:pt idx="37">
                  <c:v>2964.0</c:v>
                </c:pt>
                <c:pt idx="38">
                  <c:v>3120.0</c:v>
                </c:pt>
                <c:pt idx="39">
                  <c:v>3280.0</c:v>
                </c:pt>
                <c:pt idx="40">
                  <c:v>3444.0</c:v>
                </c:pt>
                <c:pt idx="41">
                  <c:v>3612.0</c:v>
                </c:pt>
                <c:pt idx="42">
                  <c:v>3784.0</c:v>
                </c:pt>
                <c:pt idx="43">
                  <c:v>3960.0</c:v>
                </c:pt>
                <c:pt idx="44">
                  <c:v>4140.0</c:v>
                </c:pt>
                <c:pt idx="45">
                  <c:v>4324.0</c:v>
                </c:pt>
                <c:pt idx="46">
                  <c:v>4512.0</c:v>
                </c:pt>
                <c:pt idx="47">
                  <c:v>4704.0</c:v>
                </c:pt>
                <c:pt idx="48">
                  <c:v>4900.0</c:v>
                </c:pt>
                <c:pt idx="49">
                  <c:v>5100.0</c:v>
                </c:pt>
                <c:pt idx="50">
                  <c:v>5304.0</c:v>
                </c:pt>
                <c:pt idx="51">
                  <c:v>5512.0</c:v>
                </c:pt>
                <c:pt idx="52">
                  <c:v>5724.0</c:v>
                </c:pt>
                <c:pt idx="53">
                  <c:v>5940.0</c:v>
                </c:pt>
                <c:pt idx="54">
                  <c:v>6160.0</c:v>
                </c:pt>
                <c:pt idx="55">
                  <c:v>6384.0</c:v>
                </c:pt>
                <c:pt idx="56">
                  <c:v>6612.0</c:v>
                </c:pt>
                <c:pt idx="57">
                  <c:v>6844.0</c:v>
                </c:pt>
                <c:pt idx="58">
                  <c:v>7080.0</c:v>
                </c:pt>
                <c:pt idx="59">
                  <c:v>7320.0</c:v>
                </c:pt>
                <c:pt idx="60">
                  <c:v>7564.0</c:v>
                </c:pt>
                <c:pt idx="61">
                  <c:v>7812.0</c:v>
                </c:pt>
                <c:pt idx="62">
                  <c:v>8064.0</c:v>
                </c:pt>
                <c:pt idx="63">
                  <c:v>8320.0</c:v>
                </c:pt>
                <c:pt idx="64">
                  <c:v>8580.0</c:v>
                </c:pt>
                <c:pt idx="65">
                  <c:v>8844.0</c:v>
                </c:pt>
                <c:pt idx="66">
                  <c:v>9112.0</c:v>
                </c:pt>
                <c:pt idx="67">
                  <c:v>9384.0</c:v>
                </c:pt>
                <c:pt idx="68">
                  <c:v>9660.0</c:v>
                </c:pt>
                <c:pt idx="69">
                  <c:v>9940.0</c:v>
                </c:pt>
                <c:pt idx="70">
                  <c:v>10224.0</c:v>
                </c:pt>
                <c:pt idx="71">
                  <c:v>10512.0</c:v>
                </c:pt>
                <c:pt idx="72">
                  <c:v>10804.0</c:v>
                </c:pt>
                <c:pt idx="73">
                  <c:v>11100.0</c:v>
                </c:pt>
                <c:pt idx="74">
                  <c:v>11400.0</c:v>
                </c:pt>
                <c:pt idx="75">
                  <c:v>11704.0</c:v>
                </c:pt>
                <c:pt idx="76">
                  <c:v>12012.0</c:v>
                </c:pt>
                <c:pt idx="77">
                  <c:v>12324.0</c:v>
                </c:pt>
                <c:pt idx="78">
                  <c:v>12640.0</c:v>
                </c:pt>
                <c:pt idx="79">
                  <c:v>12960.0</c:v>
                </c:pt>
                <c:pt idx="80">
                  <c:v>13284.0</c:v>
                </c:pt>
                <c:pt idx="81">
                  <c:v>13612.0</c:v>
                </c:pt>
                <c:pt idx="82">
                  <c:v>13944.0</c:v>
                </c:pt>
                <c:pt idx="83">
                  <c:v>14280.0</c:v>
                </c:pt>
                <c:pt idx="84">
                  <c:v>14620.0</c:v>
                </c:pt>
                <c:pt idx="85">
                  <c:v>14964.0</c:v>
                </c:pt>
                <c:pt idx="86">
                  <c:v>15312.0</c:v>
                </c:pt>
                <c:pt idx="87">
                  <c:v>15664.0</c:v>
                </c:pt>
                <c:pt idx="88">
                  <c:v>16020.0</c:v>
                </c:pt>
                <c:pt idx="89">
                  <c:v>16380.0</c:v>
                </c:pt>
                <c:pt idx="90">
                  <c:v>16744.0</c:v>
                </c:pt>
                <c:pt idx="91">
                  <c:v>17112.0</c:v>
                </c:pt>
                <c:pt idx="92">
                  <c:v>17484.0</c:v>
                </c:pt>
                <c:pt idx="93">
                  <c:v>17860.0</c:v>
                </c:pt>
                <c:pt idx="94">
                  <c:v>18240.0</c:v>
                </c:pt>
                <c:pt idx="95">
                  <c:v>18624.0</c:v>
                </c:pt>
                <c:pt idx="96">
                  <c:v>19012.0</c:v>
                </c:pt>
                <c:pt idx="97">
                  <c:v>19404.0</c:v>
                </c:pt>
                <c:pt idx="98">
                  <c:v>19800.0</c:v>
                </c:pt>
                <c:pt idx="99">
                  <c:v>20200.0</c:v>
                </c:pt>
                <c:pt idx="100">
                  <c:v>20604.0</c:v>
                </c:pt>
                <c:pt idx="101">
                  <c:v>21012.0</c:v>
                </c:pt>
                <c:pt idx="102">
                  <c:v>21424.0</c:v>
                </c:pt>
                <c:pt idx="103">
                  <c:v>21840.0</c:v>
                </c:pt>
                <c:pt idx="104">
                  <c:v>22260.0</c:v>
                </c:pt>
                <c:pt idx="105">
                  <c:v>22684.0</c:v>
                </c:pt>
                <c:pt idx="106">
                  <c:v>23112.0</c:v>
                </c:pt>
                <c:pt idx="107">
                  <c:v>23544.0</c:v>
                </c:pt>
                <c:pt idx="108">
                  <c:v>23980.0</c:v>
                </c:pt>
                <c:pt idx="109">
                  <c:v>24420.0</c:v>
                </c:pt>
                <c:pt idx="110">
                  <c:v>24864.0</c:v>
                </c:pt>
                <c:pt idx="111">
                  <c:v>25312.0</c:v>
                </c:pt>
                <c:pt idx="112">
                  <c:v>25764.0</c:v>
                </c:pt>
                <c:pt idx="113">
                  <c:v>26220.0</c:v>
                </c:pt>
                <c:pt idx="114">
                  <c:v>26680.0</c:v>
                </c:pt>
                <c:pt idx="115">
                  <c:v>27144.0</c:v>
                </c:pt>
                <c:pt idx="116">
                  <c:v>27612.0</c:v>
                </c:pt>
                <c:pt idx="117">
                  <c:v>28084.0</c:v>
                </c:pt>
                <c:pt idx="118">
                  <c:v>28560.0</c:v>
                </c:pt>
                <c:pt idx="119">
                  <c:v>29040.0</c:v>
                </c:pt>
                <c:pt idx="120">
                  <c:v>29524.0</c:v>
                </c:pt>
                <c:pt idx="121">
                  <c:v>30012.0</c:v>
                </c:pt>
                <c:pt idx="122">
                  <c:v>30504.0</c:v>
                </c:pt>
                <c:pt idx="123">
                  <c:v>31000.0</c:v>
                </c:pt>
                <c:pt idx="124">
                  <c:v>31500.0</c:v>
                </c:pt>
                <c:pt idx="125">
                  <c:v>32004.0</c:v>
                </c:pt>
                <c:pt idx="126">
                  <c:v>32512.0</c:v>
                </c:pt>
                <c:pt idx="127">
                  <c:v>33024.0</c:v>
                </c:pt>
                <c:pt idx="128">
                  <c:v>33411.0</c:v>
                </c:pt>
                <c:pt idx="129">
                  <c:v>33673.0</c:v>
                </c:pt>
                <c:pt idx="130">
                  <c:v>33939.0</c:v>
                </c:pt>
                <c:pt idx="131">
                  <c:v>34209.0</c:v>
                </c:pt>
                <c:pt idx="132">
                  <c:v>34483.0</c:v>
                </c:pt>
                <c:pt idx="133">
                  <c:v>34761.0</c:v>
                </c:pt>
                <c:pt idx="134">
                  <c:v>35043.0</c:v>
                </c:pt>
                <c:pt idx="135">
                  <c:v>35329.0</c:v>
                </c:pt>
                <c:pt idx="136">
                  <c:v>35619.0</c:v>
                </c:pt>
                <c:pt idx="137">
                  <c:v>35913.0</c:v>
                </c:pt>
                <c:pt idx="138">
                  <c:v>36211.0</c:v>
                </c:pt>
                <c:pt idx="139">
                  <c:v>36513.0</c:v>
                </c:pt>
                <c:pt idx="140">
                  <c:v>36819.0</c:v>
                </c:pt>
                <c:pt idx="141">
                  <c:v>37129.0</c:v>
                </c:pt>
                <c:pt idx="142">
                  <c:v>37443.0</c:v>
                </c:pt>
                <c:pt idx="143">
                  <c:v>37761.0</c:v>
                </c:pt>
                <c:pt idx="144">
                  <c:v>38083.0</c:v>
                </c:pt>
                <c:pt idx="145">
                  <c:v>38409.0</c:v>
                </c:pt>
                <c:pt idx="146">
                  <c:v>38739.0</c:v>
                </c:pt>
                <c:pt idx="147">
                  <c:v>39073.0</c:v>
                </c:pt>
                <c:pt idx="148">
                  <c:v>39411.0</c:v>
                </c:pt>
                <c:pt idx="149">
                  <c:v>39753.0</c:v>
                </c:pt>
                <c:pt idx="150">
                  <c:v>40099.0</c:v>
                </c:pt>
                <c:pt idx="151">
                  <c:v>40449.0</c:v>
                </c:pt>
                <c:pt idx="152">
                  <c:v>40803.0</c:v>
                </c:pt>
                <c:pt idx="153">
                  <c:v>41161.0</c:v>
                </c:pt>
                <c:pt idx="154">
                  <c:v>41523.0</c:v>
                </c:pt>
                <c:pt idx="155">
                  <c:v>41889.0</c:v>
                </c:pt>
                <c:pt idx="156">
                  <c:v>42259.0</c:v>
                </c:pt>
                <c:pt idx="157">
                  <c:v>42633.0</c:v>
                </c:pt>
                <c:pt idx="158">
                  <c:v>43011.0</c:v>
                </c:pt>
                <c:pt idx="159">
                  <c:v>43393.0</c:v>
                </c:pt>
                <c:pt idx="160">
                  <c:v>43779.0</c:v>
                </c:pt>
                <c:pt idx="161">
                  <c:v>44169.0</c:v>
                </c:pt>
                <c:pt idx="162">
                  <c:v>44563.0</c:v>
                </c:pt>
                <c:pt idx="163">
                  <c:v>44961.0</c:v>
                </c:pt>
                <c:pt idx="164">
                  <c:v>45363.0</c:v>
                </c:pt>
                <c:pt idx="165">
                  <c:v>45769.0</c:v>
                </c:pt>
                <c:pt idx="166">
                  <c:v>46179.0</c:v>
                </c:pt>
                <c:pt idx="167">
                  <c:v>46593.0</c:v>
                </c:pt>
                <c:pt idx="168">
                  <c:v>47011.0</c:v>
                </c:pt>
                <c:pt idx="169">
                  <c:v>47433.0</c:v>
                </c:pt>
                <c:pt idx="170">
                  <c:v>47859.0</c:v>
                </c:pt>
                <c:pt idx="171">
                  <c:v>48289.0</c:v>
                </c:pt>
                <c:pt idx="172">
                  <c:v>48723.0</c:v>
                </c:pt>
                <c:pt idx="173">
                  <c:v>49161.0</c:v>
                </c:pt>
                <c:pt idx="174">
                  <c:v>49603.0</c:v>
                </c:pt>
                <c:pt idx="175">
                  <c:v>50049.0</c:v>
                </c:pt>
                <c:pt idx="176">
                  <c:v>50499.0</c:v>
                </c:pt>
                <c:pt idx="177">
                  <c:v>50953.0</c:v>
                </c:pt>
                <c:pt idx="178">
                  <c:v>51411.0</c:v>
                </c:pt>
                <c:pt idx="179">
                  <c:v>51873.0</c:v>
                </c:pt>
                <c:pt idx="180">
                  <c:v>52339.0</c:v>
                </c:pt>
                <c:pt idx="181">
                  <c:v>52809.0</c:v>
                </c:pt>
                <c:pt idx="182">
                  <c:v>53283.0</c:v>
                </c:pt>
                <c:pt idx="183">
                  <c:v>53761.0</c:v>
                </c:pt>
                <c:pt idx="184">
                  <c:v>54243.0</c:v>
                </c:pt>
                <c:pt idx="185">
                  <c:v>54729.0</c:v>
                </c:pt>
                <c:pt idx="186">
                  <c:v>55219.0</c:v>
                </c:pt>
                <c:pt idx="187">
                  <c:v>55713.0</c:v>
                </c:pt>
                <c:pt idx="188">
                  <c:v>56211.0</c:v>
                </c:pt>
                <c:pt idx="189">
                  <c:v>56713.0</c:v>
                </c:pt>
                <c:pt idx="190">
                  <c:v>57219.0</c:v>
                </c:pt>
                <c:pt idx="191">
                  <c:v>57729.0</c:v>
                </c:pt>
                <c:pt idx="192">
                  <c:v>58243.0</c:v>
                </c:pt>
                <c:pt idx="193">
                  <c:v>58761.0</c:v>
                </c:pt>
                <c:pt idx="194">
                  <c:v>59283.0</c:v>
                </c:pt>
                <c:pt idx="195">
                  <c:v>59809.0</c:v>
                </c:pt>
                <c:pt idx="196">
                  <c:v>60339.0</c:v>
                </c:pt>
                <c:pt idx="197">
                  <c:v>60873.0</c:v>
                </c:pt>
                <c:pt idx="198">
                  <c:v>61411.0</c:v>
                </c:pt>
                <c:pt idx="199">
                  <c:v>61953.0</c:v>
                </c:pt>
                <c:pt idx="200">
                  <c:v>62499.0</c:v>
                </c:pt>
                <c:pt idx="201">
                  <c:v>63049.0</c:v>
                </c:pt>
                <c:pt idx="202">
                  <c:v>63603.0</c:v>
                </c:pt>
                <c:pt idx="203">
                  <c:v>64161.0</c:v>
                </c:pt>
                <c:pt idx="204">
                  <c:v>64723.0</c:v>
                </c:pt>
                <c:pt idx="205">
                  <c:v>65289.0</c:v>
                </c:pt>
                <c:pt idx="206">
                  <c:v>65859.0</c:v>
                </c:pt>
                <c:pt idx="207">
                  <c:v>66433.0</c:v>
                </c:pt>
                <c:pt idx="208">
                  <c:v>67011.0</c:v>
                </c:pt>
                <c:pt idx="209">
                  <c:v>67593.0</c:v>
                </c:pt>
                <c:pt idx="210">
                  <c:v>68179.0</c:v>
                </c:pt>
                <c:pt idx="211">
                  <c:v>68769.0</c:v>
                </c:pt>
                <c:pt idx="212">
                  <c:v>69363.0</c:v>
                </c:pt>
                <c:pt idx="213">
                  <c:v>69961.0</c:v>
                </c:pt>
                <c:pt idx="214">
                  <c:v>70563.0</c:v>
                </c:pt>
                <c:pt idx="215">
                  <c:v>71169.0</c:v>
                </c:pt>
                <c:pt idx="216">
                  <c:v>71779.0</c:v>
                </c:pt>
                <c:pt idx="217">
                  <c:v>72393.0</c:v>
                </c:pt>
                <c:pt idx="218">
                  <c:v>73011.0</c:v>
                </c:pt>
                <c:pt idx="219">
                  <c:v>73633.0</c:v>
                </c:pt>
                <c:pt idx="220">
                  <c:v>74259.0</c:v>
                </c:pt>
                <c:pt idx="221">
                  <c:v>74889.0</c:v>
                </c:pt>
                <c:pt idx="222">
                  <c:v>75523.0</c:v>
                </c:pt>
                <c:pt idx="223">
                  <c:v>76161.0</c:v>
                </c:pt>
                <c:pt idx="224">
                  <c:v>76803.0</c:v>
                </c:pt>
                <c:pt idx="225">
                  <c:v>77449.0</c:v>
                </c:pt>
                <c:pt idx="226">
                  <c:v>78099.0</c:v>
                </c:pt>
                <c:pt idx="227">
                  <c:v>78753.0</c:v>
                </c:pt>
                <c:pt idx="228">
                  <c:v>79411.0</c:v>
                </c:pt>
                <c:pt idx="229">
                  <c:v>80073.0</c:v>
                </c:pt>
                <c:pt idx="230">
                  <c:v>80739.0</c:v>
                </c:pt>
                <c:pt idx="231">
                  <c:v>81409.0</c:v>
                </c:pt>
                <c:pt idx="232">
                  <c:v>82083.0</c:v>
                </c:pt>
                <c:pt idx="233">
                  <c:v>82761.0</c:v>
                </c:pt>
                <c:pt idx="234">
                  <c:v>83443.0</c:v>
                </c:pt>
                <c:pt idx="235">
                  <c:v>84129.0</c:v>
                </c:pt>
                <c:pt idx="236">
                  <c:v>84819.0</c:v>
                </c:pt>
                <c:pt idx="237">
                  <c:v>85513.0</c:v>
                </c:pt>
                <c:pt idx="238">
                  <c:v>86211.0</c:v>
                </c:pt>
                <c:pt idx="239">
                  <c:v>86913.0</c:v>
                </c:pt>
                <c:pt idx="240">
                  <c:v>87619.0</c:v>
                </c:pt>
                <c:pt idx="241">
                  <c:v>88329.0</c:v>
                </c:pt>
                <c:pt idx="242">
                  <c:v>89043.0</c:v>
                </c:pt>
                <c:pt idx="243">
                  <c:v>89761.0</c:v>
                </c:pt>
                <c:pt idx="244">
                  <c:v>90483.0</c:v>
                </c:pt>
                <c:pt idx="245">
                  <c:v>91209.0</c:v>
                </c:pt>
                <c:pt idx="246">
                  <c:v>91939.0</c:v>
                </c:pt>
                <c:pt idx="247">
                  <c:v>92673.0</c:v>
                </c:pt>
                <c:pt idx="248">
                  <c:v>93411.0</c:v>
                </c:pt>
                <c:pt idx="249">
                  <c:v>94153.0</c:v>
                </c:pt>
                <c:pt idx="250">
                  <c:v>94899.0</c:v>
                </c:pt>
                <c:pt idx="251">
                  <c:v>95649.0</c:v>
                </c:pt>
                <c:pt idx="252">
                  <c:v>96403.0</c:v>
                </c:pt>
                <c:pt idx="253">
                  <c:v>97161.0</c:v>
                </c:pt>
                <c:pt idx="254">
                  <c:v>97923.0</c:v>
                </c:pt>
                <c:pt idx="255">
                  <c:v>98689.0</c:v>
                </c:pt>
                <c:pt idx="256">
                  <c:v>99203.0</c:v>
                </c:pt>
                <c:pt idx="257">
                  <c:v>99719.0</c:v>
                </c:pt>
                <c:pt idx="258">
                  <c:v>100237.0</c:v>
                </c:pt>
                <c:pt idx="259">
                  <c:v>100757.0</c:v>
                </c:pt>
                <c:pt idx="260">
                  <c:v>101279.0</c:v>
                </c:pt>
                <c:pt idx="261">
                  <c:v>101803.0</c:v>
                </c:pt>
                <c:pt idx="262">
                  <c:v>102329.0</c:v>
                </c:pt>
                <c:pt idx="263">
                  <c:v>102857.0</c:v>
                </c:pt>
                <c:pt idx="264">
                  <c:v>103387.0</c:v>
                </c:pt>
                <c:pt idx="265">
                  <c:v>103919.0</c:v>
                </c:pt>
                <c:pt idx="266">
                  <c:v>104453.0</c:v>
                </c:pt>
                <c:pt idx="267">
                  <c:v>104989.0</c:v>
                </c:pt>
                <c:pt idx="268">
                  <c:v>105527.0</c:v>
                </c:pt>
                <c:pt idx="269">
                  <c:v>106067.0</c:v>
                </c:pt>
                <c:pt idx="270">
                  <c:v>106609.0</c:v>
                </c:pt>
                <c:pt idx="271">
                  <c:v>107153.0</c:v>
                </c:pt>
                <c:pt idx="272">
                  <c:v>107699.0</c:v>
                </c:pt>
                <c:pt idx="273">
                  <c:v>108247.0</c:v>
                </c:pt>
                <c:pt idx="274">
                  <c:v>108797.0</c:v>
                </c:pt>
                <c:pt idx="275">
                  <c:v>109349.0</c:v>
                </c:pt>
                <c:pt idx="276">
                  <c:v>109903.0</c:v>
                </c:pt>
                <c:pt idx="277">
                  <c:v>110459.0</c:v>
                </c:pt>
                <c:pt idx="278">
                  <c:v>111017.0</c:v>
                </c:pt>
                <c:pt idx="279">
                  <c:v>111577.0</c:v>
                </c:pt>
                <c:pt idx="280">
                  <c:v>112139.0</c:v>
                </c:pt>
                <c:pt idx="281">
                  <c:v>112703.0</c:v>
                </c:pt>
                <c:pt idx="282">
                  <c:v>113269.0</c:v>
                </c:pt>
                <c:pt idx="283">
                  <c:v>113837.0</c:v>
                </c:pt>
                <c:pt idx="284">
                  <c:v>114407.0</c:v>
                </c:pt>
                <c:pt idx="285">
                  <c:v>114979.0</c:v>
                </c:pt>
                <c:pt idx="286">
                  <c:v>115553.0</c:v>
                </c:pt>
                <c:pt idx="287">
                  <c:v>116129.0</c:v>
                </c:pt>
                <c:pt idx="288">
                  <c:v>116707.0</c:v>
                </c:pt>
                <c:pt idx="289">
                  <c:v>117287.0</c:v>
                </c:pt>
                <c:pt idx="290">
                  <c:v>117869.0</c:v>
                </c:pt>
                <c:pt idx="291">
                  <c:v>118453.0</c:v>
                </c:pt>
                <c:pt idx="292">
                  <c:v>119039.0</c:v>
                </c:pt>
                <c:pt idx="293">
                  <c:v>119627.0</c:v>
                </c:pt>
                <c:pt idx="294">
                  <c:v>120217.0</c:v>
                </c:pt>
                <c:pt idx="295">
                  <c:v>120809.0</c:v>
                </c:pt>
                <c:pt idx="296">
                  <c:v>121403.0</c:v>
                </c:pt>
                <c:pt idx="297">
                  <c:v>121999.0</c:v>
                </c:pt>
                <c:pt idx="298">
                  <c:v>122597.0</c:v>
                </c:pt>
                <c:pt idx="299">
                  <c:v>123197.0</c:v>
                </c:pt>
                <c:pt idx="300">
                  <c:v>123799.0</c:v>
                </c:pt>
                <c:pt idx="301">
                  <c:v>124403.0</c:v>
                </c:pt>
                <c:pt idx="302">
                  <c:v>125009.0</c:v>
                </c:pt>
                <c:pt idx="303">
                  <c:v>125617.0</c:v>
                </c:pt>
                <c:pt idx="304">
                  <c:v>126227.0</c:v>
                </c:pt>
                <c:pt idx="305">
                  <c:v>126839.0</c:v>
                </c:pt>
                <c:pt idx="306">
                  <c:v>127453.0</c:v>
                </c:pt>
                <c:pt idx="307">
                  <c:v>128069.0</c:v>
                </c:pt>
                <c:pt idx="308">
                  <c:v>128687.0</c:v>
                </c:pt>
                <c:pt idx="309">
                  <c:v>129307.0</c:v>
                </c:pt>
                <c:pt idx="310">
                  <c:v>129929.0</c:v>
                </c:pt>
                <c:pt idx="311">
                  <c:v>130553.0</c:v>
                </c:pt>
                <c:pt idx="312">
                  <c:v>131179.0</c:v>
                </c:pt>
                <c:pt idx="313">
                  <c:v>131807.0</c:v>
                </c:pt>
                <c:pt idx="314">
                  <c:v>132437.0</c:v>
                </c:pt>
                <c:pt idx="315">
                  <c:v>133069.0</c:v>
                </c:pt>
                <c:pt idx="316">
                  <c:v>133703.0</c:v>
                </c:pt>
                <c:pt idx="317">
                  <c:v>134339.0</c:v>
                </c:pt>
                <c:pt idx="318">
                  <c:v>134977.0</c:v>
                </c:pt>
                <c:pt idx="319">
                  <c:v>135617.0</c:v>
                </c:pt>
                <c:pt idx="320">
                  <c:v>136259.0</c:v>
                </c:pt>
                <c:pt idx="321">
                  <c:v>136903.0</c:v>
                </c:pt>
                <c:pt idx="322">
                  <c:v>137549.0</c:v>
                </c:pt>
                <c:pt idx="323">
                  <c:v>138197.0</c:v>
                </c:pt>
                <c:pt idx="324">
                  <c:v>138847.0</c:v>
                </c:pt>
                <c:pt idx="325">
                  <c:v>139499.0</c:v>
                </c:pt>
                <c:pt idx="326">
                  <c:v>140153.0</c:v>
                </c:pt>
                <c:pt idx="327">
                  <c:v>140809.0</c:v>
                </c:pt>
                <c:pt idx="328">
                  <c:v>141467.0</c:v>
                </c:pt>
                <c:pt idx="329">
                  <c:v>142127.0</c:v>
                </c:pt>
                <c:pt idx="330">
                  <c:v>142789.0</c:v>
                </c:pt>
                <c:pt idx="331">
                  <c:v>143453.0</c:v>
                </c:pt>
                <c:pt idx="332">
                  <c:v>144119.0</c:v>
                </c:pt>
                <c:pt idx="333">
                  <c:v>144787.0</c:v>
                </c:pt>
                <c:pt idx="334">
                  <c:v>145457.0</c:v>
                </c:pt>
                <c:pt idx="335">
                  <c:v>146129.0</c:v>
                </c:pt>
                <c:pt idx="336">
                  <c:v>146803.0</c:v>
                </c:pt>
                <c:pt idx="337">
                  <c:v>147479.0</c:v>
                </c:pt>
                <c:pt idx="338">
                  <c:v>148157.0</c:v>
                </c:pt>
                <c:pt idx="339">
                  <c:v>148837.0</c:v>
                </c:pt>
                <c:pt idx="340">
                  <c:v>149519.0</c:v>
                </c:pt>
                <c:pt idx="341">
                  <c:v>150203.0</c:v>
                </c:pt>
                <c:pt idx="342">
                  <c:v>150889.0</c:v>
                </c:pt>
                <c:pt idx="343">
                  <c:v>151577.0</c:v>
                </c:pt>
                <c:pt idx="344">
                  <c:v>152267.0</c:v>
                </c:pt>
                <c:pt idx="345">
                  <c:v>152959.0</c:v>
                </c:pt>
                <c:pt idx="346">
                  <c:v>153653.0</c:v>
                </c:pt>
                <c:pt idx="347">
                  <c:v>154349.0</c:v>
                </c:pt>
                <c:pt idx="348">
                  <c:v>155047.0</c:v>
                </c:pt>
                <c:pt idx="349">
                  <c:v>155747.0</c:v>
                </c:pt>
                <c:pt idx="350">
                  <c:v>156449.0</c:v>
                </c:pt>
                <c:pt idx="351">
                  <c:v>157153.0</c:v>
                </c:pt>
                <c:pt idx="352">
                  <c:v>157859.0</c:v>
                </c:pt>
                <c:pt idx="353">
                  <c:v>158567.0</c:v>
                </c:pt>
                <c:pt idx="354">
                  <c:v>159277.0</c:v>
                </c:pt>
                <c:pt idx="355">
                  <c:v>159989.0</c:v>
                </c:pt>
                <c:pt idx="356">
                  <c:v>160703.0</c:v>
                </c:pt>
                <c:pt idx="357">
                  <c:v>161419.0</c:v>
                </c:pt>
                <c:pt idx="358">
                  <c:v>162137.0</c:v>
                </c:pt>
                <c:pt idx="359">
                  <c:v>162857.0</c:v>
                </c:pt>
                <c:pt idx="360">
                  <c:v>163579.0</c:v>
                </c:pt>
                <c:pt idx="361">
                  <c:v>164303.0</c:v>
                </c:pt>
                <c:pt idx="362">
                  <c:v>165029.0</c:v>
                </c:pt>
                <c:pt idx="363">
                  <c:v>165757.0</c:v>
                </c:pt>
                <c:pt idx="364">
                  <c:v>166487.0</c:v>
                </c:pt>
                <c:pt idx="365">
                  <c:v>167219.0</c:v>
                </c:pt>
                <c:pt idx="366">
                  <c:v>167953.0</c:v>
                </c:pt>
                <c:pt idx="367">
                  <c:v>168689.0</c:v>
                </c:pt>
                <c:pt idx="368">
                  <c:v>169427.0</c:v>
                </c:pt>
                <c:pt idx="369">
                  <c:v>170167.0</c:v>
                </c:pt>
                <c:pt idx="370">
                  <c:v>170909.0</c:v>
                </c:pt>
                <c:pt idx="371">
                  <c:v>171653.0</c:v>
                </c:pt>
                <c:pt idx="372">
                  <c:v>172399.0</c:v>
                </c:pt>
                <c:pt idx="373">
                  <c:v>173147.0</c:v>
                </c:pt>
                <c:pt idx="374">
                  <c:v>173897.0</c:v>
                </c:pt>
                <c:pt idx="375">
                  <c:v>174649.0</c:v>
                </c:pt>
                <c:pt idx="376">
                  <c:v>175403.0</c:v>
                </c:pt>
                <c:pt idx="377">
                  <c:v>176159.0</c:v>
                </c:pt>
                <c:pt idx="378">
                  <c:v>176917.0</c:v>
                </c:pt>
                <c:pt idx="379">
                  <c:v>177677.0</c:v>
                </c:pt>
                <c:pt idx="380">
                  <c:v>178439.0</c:v>
                </c:pt>
                <c:pt idx="381">
                  <c:v>179203.0</c:v>
                </c:pt>
                <c:pt idx="382">
                  <c:v>179969.0</c:v>
                </c:pt>
                <c:pt idx="383">
                  <c:v>180737.0</c:v>
                </c:pt>
                <c:pt idx="384">
                  <c:v>181122.0</c:v>
                </c:pt>
                <c:pt idx="385">
                  <c:v>181122.0</c:v>
                </c:pt>
                <c:pt idx="386">
                  <c:v>181122.0</c:v>
                </c:pt>
                <c:pt idx="387">
                  <c:v>181122.0</c:v>
                </c:pt>
                <c:pt idx="388">
                  <c:v>181122.0</c:v>
                </c:pt>
                <c:pt idx="389">
                  <c:v>181122.0</c:v>
                </c:pt>
                <c:pt idx="390">
                  <c:v>181122.0</c:v>
                </c:pt>
                <c:pt idx="391">
                  <c:v>181122.0</c:v>
                </c:pt>
                <c:pt idx="392">
                  <c:v>181122.0</c:v>
                </c:pt>
                <c:pt idx="393">
                  <c:v>181122.0</c:v>
                </c:pt>
                <c:pt idx="394">
                  <c:v>181122.0</c:v>
                </c:pt>
                <c:pt idx="395">
                  <c:v>181122.0</c:v>
                </c:pt>
                <c:pt idx="396">
                  <c:v>181122.0</c:v>
                </c:pt>
                <c:pt idx="397">
                  <c:v>181122.0</c:v>
                </c:pt>
                <c:pt idx="398">
                  <c:v>181122.0</c:v>
                </c:pt>
                <c:pt idx="399">
                  <c:v>181122.0</c:v>
                </c:pt>
                <c:pt idx="400">
                  <c:v>181122.0</c:v>
                </c:pt>
                <c:pt idx="401">
                  <c:v>181122.0</c:v>
                </c:pt>
                <c:pt idx="402">
                  <c:v>181122.0</c:v>
                </c:pt>
                <c:pt idx="403">
                  <c:v>181122.0</c:v>
                </c:pt>
                <c:pt idx="404">
                  <c:v>181122.0</c:v>
                </c:pt>
                <c:pt idx="405">
                  <c:v>181122.0</c:v>
                </c:pt>
                <c:pt idx="406">
                  <c:v>181122.0</c:v>
                </c:pt>
                <c:pt idx="407">
                  <c:v>181122.0</c:v>
                </c:pt>
                <c:pt idx="408">
                  <c:v>181122.0</c:v>
                </c:pt>
                <c:pt idx="409">
                  <c:v>181122.0</c:v>
                </c:pt>
                <c:pt idx="410">
                  <c:v>181122.0</c:v>
                </c:pt>
                <c:pt idx="411">
                  <c:v>181122.0</c:v>
                </c:pt>
                <c:pt idx="412">
                  <c:v>181122.0</c:v>
                </c:pt>
                <c:pt idx="413">
                  <c:v>181122.0</c:v>
                </c:pt>
                <c:pt idx="414">
                  <c:v>181122.0</c:v>
                </c:pt>
                <c:pt idx="415">
                  <c:v>181122.0</c:v>
                </c:pt>
                <c:pt idx="416">
                  <c:v>181122.0</c:v>
                </c:pt>
                <c:pt idx="417">
                  <c:v>181122.0</c:v>
                </c:pt>
                <c:pt idx="418">
                  <c:v>181122.0</c:v>
                </c:pt>
                <c:pt idx="419">
                  <c:v>181122.0</c:v>
                </c:pt>
                <c:pt idx="420">
                  <c:v>181122.0</c:v>
                </c:pt>
                <c:pt idx="421">
                  <c:v>181122.0</c:v>
                </c:pt>
                <c:pt idx="422">
                  <c:v>181122.0</c:v>
                </c:pt>
                <c:pt idx="423">
                  <c:v>181122.0</c:v>
                </c:pt>
                <c:pt idx="424">
                  <c:v>181122.0</c:v>
                </c:pt>
                <c:pt idx="425">
                  <c:v>181122.0</c:v>
                </c:pt>
                <c:pt idx="426">
                  <c:v>181122.0</c:v>
                </c:pt>
                <c:pt idx="427">
                  <c:v>181122.0</c:v>
                </c:pt>
                <c:pt idx="428">
                  <c:v>181122.0</c:v>
                </c:pt>
                <c:pt idx="429">
                  <c:v>181122.0</c:v>
                </c:pt>
                <c:pt idx="430">
                  <c:v>181122.0</c:v>
                </c:pt>
                <c:pt idx="431">
                  <c:v>181122.0</c:v>
                </c:pt>
                <c:pt idx="432">
                  <c:v>181122.0</c:v>
                </c:pt>
                <c:pt idx="433">
                  <c:v>181122.0</c:v>
                </c:pt>
                <c:pt idx="434">
                  <c:v>181122.0</c:v>
                </c:pt>
                <c:pt idx="435">
                  <c:v>181122.0</c:v>
                </c:pt>
                <c:pt idx="436">
                  <c:v>181122.0</c:v>
                </c:pt>
                <c:pt idx="437">
                  <c:v>181122.0</c:v>
                </c:pt>
                <c:pt idx="438">
                  <c:v>181122.0</c:v>
                </c:pt>
                <c:pt idx="439">
                  <c:v>181122.0</c:v>
                </c:pt>
                <c:pt idx="440">
                  <c:v>181122.0</c:v>
                </c:pt>
                <c:pt idx="441">
                  <c:v>181122.0</c:v>
                </c:pt>
                <c:pt idx="442">
                  <c:v>181122.0</c:v>
                </c:pt>
                <c:pt idx="443">
                  <c:v>181122.0</c:v>
                </c:pt>
                <c:pt idx="444">
                  <c:v>181122.0</c:v>
                </c:pt>
                <c:pt idx="445">
                  <c:v>181122.0</c:v>
                </c:pt>
                <c:pt idx="446">
                  <c:v>181122.0</c:v>
                </c:pt>
                <c:pt idx="447">
                  <c:v>181122.0</c:v>
                </c:pt>
                <c:pt idx="448">
                  <c:v>181122.0</c:v>
                </c:pt>
                <c:pt idx="449">
                  <c:v>181122.0</c:v>
                </c:pt>
                <c:pt idx="450">
                  <c:v>181122.0</c:v>
                </c:pt>
                <c:pt idx="451">
                  <c:v>181122.0</c:v>
                </c:pt>
                <c:pt idx="452">
                  <c:v>181122.0</c:v>
                </c:pt>
                <c:pt idx="453">
                  <c:v>181122.0</c:v>
                </c:pt>
                <c:pt idx="454">
                  <c:v>181122.0</c:v>
                </c:pt>
                <c:pt idx="455">
                  <c:v>181122.0</c:v>
                </c:pt>
                <c:pt idx="456">
                  <c:v>181122.0</c:v>
                </c:pt>
                <c:pt idx="457">
                  <c:v>181122.0</c:v>
                </c:pt>
                <c:pt idx="458">
                  <c:v>181122.0</c:v>
                </c:pt>
                <c:pt idx="459">
                  <c:v>181122.0</c:v>
                </c:pt>
                <c:pt idx="460">
                  <c:v>181122.0</c:v>
                </c:pt>
                <c:pt idx="461">
                  <c:v>181122.0</c:v>
                </c:pt>
                <c:pt idx="462">
                  <c:v>181122.0</c:v>
                </c:pt>
                <c:pt idx="463">
                  <c:v>181122.0</c:v>
                </c:pt>
                <c:pt idx="464">
                  <c:v>181122.0</c:v>
                </c:pt>
                <c:pt idx="465">
                  <c:v>181122.0</c:v>
                </c:pt>
                <c:pt idx="466">
                  <c:v>181122.0</c:v>
                </c:pt>
                <c:pt idx="467">
                  <c:v>181122.0</c:v>
                </c:pt>
                <c:pt idx="468">
                  <c:v>181122.0</c:v>
                </c:pt>
                <c:pt idx="469">
                  <c:v>181122.0</c:v>
                </c:pt>
                <c:pt idx="470">
                  <c:v>181122.0</c:v>
                </c:pt>
                <c:pt idx="471">
                  <c:v>181122.0</c:v>
                </c:pt>
                <c:pt idx="472">
                  <c:v>181122.0</c:v>
                </c:pt>
                <c:pt idx="473">
                  <c:v>181122.0</c:v>
                </c:pt>
                <c:pt idx="474">
                  <c:v>181122.0</c:v>
                </c:pt>
                <c:pt idx="475">
                  <c:v>181122.0</c:v>
                </c:pt>
                <c:pt idx="476">
                  <c:v>181122.0</c:v>
                </c:pt>
                <c:pt idx="477">
                  <c:v>181122.0</c:v>
                </c:pt>
                <c:pt idx="478">
                  <c:v>181122.0</c:v>
                </c:pt>
                <c:pt idx="479">
                  <c:v>181122.0</c:v>
                </c:pt>
                <c:pt idx="480">
                  <c:v>181122.0</c:v>
                </c:pt>
                <c:pt idx="481">
                  <c:v>181122.0</c:v>
                </c:pt>
                <c:pt idx="482">
                  <c:v>181122.0</c:v>
                </c:pt>
                <c:pt idx="483">
                  <c:v>181122.0</c:v>
                </c:pt>
                <c:pt idx="484">
                  <c:v>181122.0</c:v>
                </c:pt>
                <c:pt idx="485">
                  <c:v>181122.0</c:v>
                </c:pt>
                <c:pt idx="486">
                  <c:v>181122.0</c:v>
                </c:pt>
                <c:pt idx="487">
                  <c:v>181122.0</c:v>
                </c:pt>
                <c:pt idx="488">
                  <c:v>181122.0</c:v>
                </c:pt>
                <c:pt idx="489">
                  <c:v>181122.0</c:v>
                </c:pt>
                <c:pt idx="490">
                  <c:v>181122.0</c:v>
                </c:pt>
                <c:pt idx="491">
                  <c:v>181122.0</c:v>
                </c:pt>
                <c:pt idx="492">
                  <c:v>181122.0</c:v>
                </c:pt>
                <c:pt idx="493">
                  <c:v>181122.0</c:v>
                </c:pt>
                <c:pt idx="494">
                  <c:v>181122.0</c:v>
                </c:pt>
                <c:pt idx="495">
                  <c:v>181122.0</c:v>
                </c:pt>
                <c:pt idx="496">
                  <c:v>181122.0</c:v>
                </c:pt>
                <c:pt idx="497">
                  <c:v>181122.0</c:v>
                </c:pt>
                <c:pt idx="498">
                  <c:v>181122.0</c:v>
                </c:pt>
                <c:pt idx="499">
                  <c:v>181122.0</c:v>
                </c:pt>
                <c:pt idx="500">
                  <c:v>181122.0</c:v>
                </c:pt>
                <c:pt idx="501">
                  <c:v>181122.0</c:v>
                </c:pt>
                <c:pt idx="502">
                  <c:v>181122.0</c:v>
                </c:pt>
                <c:pt idx="503">
                  <c:v>181122.0</c:v>
                </c:pt>
                <c:pt idx="504">
                  <c:v>181122.0</c:v>
                </c:pt>
                <c:pt idx="505">
                  <c:v>181122.0</c:v>
                </c:pt>
                <c:pt idx="506">
                  <c:v>181122.0</c:v>
                </c:pt>
                <c:pt idx="507">
                  <c:v>181122.0</c:v>
                </c:pt>
                <c:pt idx="508">
                  <c:v>181122.0</c:v>
                </c:pt>
                <c:pt idx="509">
                  <c:v>181122.0</c:v>
                </c:pt>
                <c:pt idx="510">
                  <c:v>181122.0</c:v>
                </c:pt>
                <c:pt idx="511">
                  <c:v>181122.0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501224"/>
        <c:axId val="438940952"/>
      </c:scatterChart>
      <c:valAx>
        <c:axId val="429501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Level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8940952"/>
        <c:crosses val="autoZero"/>
        <c:crossBetween val="midCat"/>
      </c:valAx>
      <c:valAx>
        <c:axId val="438940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Cumulative</a:t>
                </a:r>
                <a:r>
                  <a:rPr lang="en-US" baseline="0"/>
                  <a:t> Work Created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95012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03703794838145"/>
          <c:y val="0.250059465223097"/>
          <c:w val="0.215277777777778"/>
          <c:h val="0.20919701443569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Distribution of Work Created per Node </a:t>
            </a:r>
          </a:p>
          <a:p>
            <a:pPr>
              <a:defRPr/>
            </a:pPr>
            <a:r>
              <a:rPr lang="en-US" sz="1200"/>
              <a:t>[max and min plotted]</a:t>
            </a:r>
          </a:p>
        </c:rich>
      </c:tx>
      <c:layout>
        <c:manualLayout>
          <c:xMode val="edge"/>
          <c:yMode val="edge"/>
          <c:x val="0.153757655293088"/>
          <c:y val="0.0312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9087926509186"/>
          <c:y val="0.233333333333333"/>
          <c:w val="0.750339293525809"/>
          <c:h val="0.59879647856517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tilepick_128_4.csv!$B$1</c:f>
              <c:strCache>
                <c:ptCount val="1"/>
                <c:pt idx="0">
                  <c:v> minCX</c:v>
                </c:pt>
              </c:strCache>
            </c:strRef>
          </c:tx>
          <c:marker>
            <c:symbol val="none"/>
          </c:marker>
          <c:xVal>
            <c:numRef>
              <c:f>tilepick_128_4.csv!$A$2:$A$514</c:f>
              <c:numCache>
                <c:formatCode>General</c:formatCode>
                <c:ptCount val="5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  <c:pt idx="181">
                  <c:v>181.0</c:v>
                </c:pt>
                <c:pt idx="182">
                  <c:v>182.0</c:v>
                </c:pt>
                <c:pt idx="183">
                  <c:v>183.0</c:v>
                </c:pt>
                <c:pt idx="184">
                  <c:v>184.0</c:v>
                </c:pt>
                <c:pt idx="185">
                  <c:v>185.0</c:v>
                </c:pt>
                <c:pt idx="186">
                  <c:v>186.0</c:v>
                </c:pt>
                <c:pt idx="187">
                  <c:v>187.0</c:v>
                </c:pt>
                <c:pt idx="188">
                  <c:v>188.0</c:v>
                </c:pt>
                <c:pt idx="189">
                  <c:v>189.0</c:v>
                </c:pt>
                <c:pt idx="190">
                  <c:v>190.0</c:v>
                </c:pt>
                <c:pt idx="191">
                  <c:v>191.0</c:v>
                </c:pt>
                <c:pt idx="192">
                  <c:v>192.0</c:v>
                </c:pt>
                <c:pt idx="193">
                  <c:v>193.0</c:v>
                </c:pt>
                <c:pt idx="194">
                  <c:v>194.0</c:v>
                </c:pt>
                <c:pt idx="195">
                  <c:v>195.0</c:v>
                </c:pt>
                <c:pt idx="196">
                  <c:v>196.0</c:v>
                </c:pt>
                <c:pt idx="197">
                  <c:v>197.0</c:v>
                </c:pt>
                <c:pt idx="198">
                  <c:v>198.0</c:v>
                </c:pt>
                <c:pt idx="199">
                  <c:v>199.0</c:v>
                </c:pt>
                <c:pt idx="200">
                  <c:v>200.0</c:v>
                </c:pt>
                <c:pt idx="201">
                  <c:v>201.0</c:v>
                </c:pt>
                <c:pt idx="202">
                  <c:v>202.0</c:v>
                </c:pt>
                <c:pt idx="203">
                  <c:v>203.0</c:v>
                </c:pt>
                <c:pt idx="204">
                  <c:v>204.0</c:v>
                </c:pt>
                <c:pt idx="205">
                  <c:v>205.0</c:v>
                </c:pt>
                <c:pt idx="206">
                  <c:v>206.0</c:v>
                </c:pt>
                <c:pt idx="207">
                  <c:v>207.0</c:v>
                </c:pt>
                <c:pt idx="208">
                  <c:v>208.0</c:v>
                </c:pt>
                <c:pt idx="209">
                  <c:v>209.0</c:v>
                </c:pt>
                <c:pt idx="210">
                  <c:v>210.0</c:v>
                </c:pt>
                <c:pt idx="211">
                  <c:v>211.0</c:v>
                </c:pt>
                <c:pt idx="212">
                  <c:v>212.0</c:v>
                </c:pt>
                <c:pt idx="213">
                  <c:v>213.0</c:v>
                </c:pt>
                <c:pt idx="214">
                  <c:v>214.0</c:v>
                </c:pt>
                <c:pt idx="215">
                  <c:v>215.0</c:v>
                </c:pt>
                <c:pt idx="216">
                  <c:v>216.0</c:v>
                </c:pt>
                <c:pt idx="217">
                  <c:v>217.0</c:v>
                </c:pt>
                <c:pt idx="218">
                  <c:v>218.0</c:v>
                </c:pt>
                <c:pt idx="219">
                  <c:v>219.0</c:v>
                </c:pt>
                <c:pt idx="220">
                  <c:v>220.0</c:v>
                </c:pt>
                <c:pt idx="221">
                  <c:v>221.0</c:v>
                </c:pt>
                <c:pt idx="222">
                  <c:v>222.0</c:v>
                </c:pt>
                <c:pt idx="223">
                  <c:v>223.0</c:v>
                </c:pt>
                <c:pt idx="224">
                  <c:v>224.0</c:v>
                </c:pt>
                <c:pt idx="225">
                  <c:v>225.0</c:v>
                </c:pt>
                <c:pt idx="226">
                  <c:v>226.0</c:v>
                </c:pt>
                <c:pt idx="227">
                  <c:v>227.0</c:v>
                </c:pt>
                <c:pt idx="228">
                  <c:v>228.0</c:v>
                </c:pt>
                <c:pt idx="229">
                  <c:v>229.0</c:v>
                </c:pt>
                <c:pt idx="230">
                  <c:v>230.0</c:v>
                </c:pt>
                <c:pt idx="231">
                  <c:v>231.0</c:v>
                </c:pt>
                <c:pt idx="232">
                  <c:v>232.0</c:v>
                </c:pt>
                <c:pt idx="233">
                  <c:v>233.0</c:v>
                </c:pt>
                <c:pt idx="234">
                  <c:v>234.0</c:v>
                </c:pt>
                <c:pt idx="235">
                  <c:v>235.0</c:v>
                </c:pt>
                <c:pt idx="236">
                  <c:v>236.0</c:v>
                </c:pt>
                <c:pt idx="237">
                  <c:v>237.0</c:v>
                </c:pt>
                <c:pt idx="238">
                  <c:v>238.0</c:v>
                </c:pt>
                <c:pt idx="239">
                  <c:v>239.0</c:v>
                </c:pt>
                <c:pt idx="240">
                  <c:v>240.0</c:v>
                </c:pt>
                <c:pt idx="241">
                  <c:v>241.0</c:v>
                </c:pt>
                <c:pt idx="242">
                  <c:v>242.0</c:v>
                </c:pt>
                <c:pt idx="243">
                  <c:v>243.0</c:v>
                </c:pt>
                <c:pt idx="244">
                  <c:v>244.0</c:v>
                </c:pt>
                <c:pt idx="245">
                  <c:v>245.0</c:v>
                </c:pt>
                <c:pt idx="246">
                  <c:v>246.0</c:v>
                </c:pt>
                <c:pt idx="247">
                  <c:v>247.0</c:v>
                </c:pt>
                <c:pt idx="248">
                  <c:v>248.0</c:v>
                </c:pt>
                <c:pt idx="249">
                  <c:v>249.0</c:v>
                </c:pt>
                <c:pt idx="250">
                  <c:v>250.0</c:v>
                </c:pt>
                <c:pt idx="251">
                  <c:v>251.0</c:v>
                </c:pt>
                <c:pt idx="252">
                  <c:v>252.0</c:v>
                </c:pt>
                <c:pt idx="253">
                  <c:v>253.0</c:v>
                </c:pt>
                <c:pt idx="254">
                  <c:v>254.0</c:v>
                </c:pt>
                <c:pt idx="255">
                  <c:v>255.0</c:v>
                </c:pt>
                <c:pt idx="256">
                  <c:v>256.0</c:v>
                </c:pt>
                <c:pt idx="257">
                  <c:v>257.0</c:v>
                </c:pt>
                <c:pt idx="258">
                  <c:v>258.0</c:v>
                </c:pt>
                <c:pt idx="259">
                  <c:v>259.0</c:v>
                </c:pt>
                <c:pt idx="260">
                  <c:v>260.0</c:v>
                </c:pt>
                <c:pt idx="261">
                  <c:v>261.0</c:v>
                </c:pt>
                <c:pt idx="262">
                  <c:v>262.0</c:v>
                </c:pt>
                <c:pt idx="263">
                  <c:v>263.0</c:v>
                </c:pt>
                <c:pt idx="264">
                  <c:v>264.0</c:v>
                </c:pt>
                <c:pt idx="265">
                  <c:v>265.0</c:v>
                </c:pt>
                <c:pt idx="266">
                  <c:v>266.0</c:v>
                </c:pt>
                <c:pt idx="267">
                  <c:v>267.0</c:v>
                </c:pt>
                <c:pt idx="268">
                  <c:v>268.0</c:v>
                </c:pt>
                <c:pt idx="269">
                  <c:v>269.0</c:v>
                </c:pt>
                <c:pt idx="270">
                  <c:v>270.0</c:v>
                </c:pt>
                <c:pt idx="271">
                  <c:v>271.0</c:v>
                </c:pt>
                <c:pt idx="272">
                  <c:v>272.0</c:v>
                </c:pt>
                <c:pt idx="273">
                  <c:v>273.0</c:v>
                </c:pt>
                <c:pt idx="274">
                  <c:v>274.0</c:v>
                </c:pt>
                <c:pt idx="275">
                  <c:v>275.0</c:v>
                </c:pt>
                <c:pt idx="276">
                  <c:v>276.0</c:v>
                </c:pt>
                <c:pt idx="277">
                  <c:v>277.0</c:v>
                </c:pt>
                <c:pt idx="278">
                  <c:v>278.0</c:v>
                </c:pt>
                <c:pt idx="279">
                  <c:v>279.0</c:v>
                </c:pt>
                <c:pt idx="280">
                  <c:v>280.0</c:v>
                </c:pt>
                <c:pt idx="281">
                  <c:v>281.0</c:v>
                </c:pt>
                <c:pt idx="282">
                  <c:v>282.0</c:v>
                </c:pt>
                <c:pt idx="283">
                  <c:v>283.0</c:v>
                </c:pt>
                <c:pt idx="284">
                  <c:v>284.0</c:v>
                </c:pt>
                <c:pt idx="285">
                  <c:v>285.0</c:v>
                </c:pt>
                <c:pt idx="286">
                  <c:v>286.0</c:v>
                </c:pt>
                <c:pt idx="287">
                  <c:v>287.0</c:v>
                </c:pt>
                <c:pt idx="288">
                  <c:v>288.0</c:v>
                </c:pt>
                <c:pt idx="289">
                  <c:v>289.0</c:v>
                </c:pt>
                <c:pt idx="290">
                  <c:v>290.0</c:v>
                </c:pt>
                <c:pt idx="291">
                  <c:v>291.0</c:v>
                </c:pt>
                <c:pt idx="292">
                  <c:v>292.0</c:v>
                </c:pt>
                <c:pt idx="293">
                  <c:v>293.0</c:v>
                </c:pt>
                <c:pt idx="294">
                  <c:v>294.0</c:v>
                </c:pt>
                <c:pt idx="295">
                  <c:v>295.0</c:v>
                </c:pt>
                <c:pt idx="296">
                  <c:v>296.0</c:v>
                </c:pt>
                <c:pt idx="297">
                  <c:v>297.0</c:v>
                </c:pt>
                <c:pt idx="298">
                  <c:v>298.0</c:v>
                </c:pt>
                <c:pt idx="299">
                  <c:v>299.0</c:v>
                </c:pt>
                <c:pt idx="300">
                  <c:v>300.0</c:v>
                </c:pt>
                <c:pt idx="301">
                  <c:v>301.0</c:v>
                </c:pt>
                <c:pt idx="302">
                  <c:v>302.0</c:v>
                </c:pt>
                <c:pt idx="303">
                  <c:v>303.0</c:v>
                </c:pt>
                <c:pt idx="304">
                  <c:v>304.0</c:v>
                </c:pt>
                <c:pt idx="305">
                  <c:v>305.0</c:v>
                </c:pt>
                <c:pt idx="306">
                  <c:v>306.0</c:v>
                </c:pt>
                <c:pt idx="307">
                  <c:v>307.0</c:v>
                </c:pt>
                <c:pt idx="308">
                  <c:v>308.0</c:v>
                </c:pt>
                <c:pt idx="309">
                  <c:v>309.0</c:v>
                </c:pt>
                <c:pt idx="310">
                  <c:v>310.0</c:v>
                </c:pt>
                <c:pt idx="311">
                  <c:v>311.0</c:v>
                </c:pt>
                <c:pt idx="312">
                  <c:v>312.0</c:v>
                </c:pt>
                <c:pt idx="313">
                  <c:v>313.0</c:v>
                </c:pt>
                <c:pt idx="314">
                  <c:v>314.0</c:v>
                </c:pt>
                <c:pt idx="315">
                  <c:v>315.0</c:v>
                </c:pt>
                <c:pt idx="316">
                  <c:v>316.0</c:v>
                </c:pt>
                <c:pt idx="317">
                  <c:v>317.0</c:v>
                </c:pt>
                <c:pt idx="318">
                  <c:v>318.0</c:v>
                </c:pt>
                <c:pt idx="319">
                  <c:v>319.0</c:v>
                </c:pt>
                <c:pt idx="320">
                  <c:v>320.0</c:v>
                </c:pt>
                <c:pt idx="321">
                  <c:v>321.0</c:v>
                </c:pt>
                <c:pt idx="322">
                  <c:v>322.0</c:v>
                </c:pt>
                <c:pt idx="323">
                  <c:v>323.0</c:v>
                </c:pt>
                <c:pt idx="324">
                  <c:v>324.0</c:v>
                </c:pt>
                <c:pt idx="325">
                  <c:v>325.0</c:v>
                </c:pt>
                <c:pt idx="326">
                  <c:v>326.0</c:v>
                </c:pt>
                <c:pt idx="327">
                  <c:v>327.0</c:v>
                </c:pt>
                <c:pt idx="328">
                  <c:v>328.0</c:v>
                </c:pt>
                <c:pt idx="329">
                  <c:v>329.0</c:v>
                </c:pt>
                <c:pt idx="330">
                  <c:v>330.0</c:v>
                </c:pt>
                <c:pt idx="331">
                  <c:v>331.0</c:v>
                </c:pt>
                <c:pt idx="332">
                  <c:v>332.0</c:v>
                </c:pt>
                <c:pt idx="333">
                  <c:v>333.0</c:v>
                </c:pt>
                <c:pt idx="334">
                  <c:v>334.0</c:v>
                </c:pt>
                <c:pt idx="335">
                  <c:v>335.0</c:v>
                </c:pt>
                <c:pt idx="336">
                  <c:v>336.0</c:v>
                </c:pt>
                <c:pt idx="337">
                  <c:v>337.0</c:v>
                </c:pt>
                <c:pt idx="338">
                  <c:v>338.0</c:v>
                </c:pt>
                <c:pt idx="339">
                  <c:v>339.0</c:v>
                </c:pt>
                <c:pt idx="340">
                  <c:v>340.0</c:v>
                </c:pt>
                <c:pt idx="341">
                  <c:v>341.0</c:v>
                </c:pt>
                <c:pt idx="342">
                  <c:v>342.0</c:v>
                </c:pt>
                <c:pt idx="343">
                  <c:v>343.0</c:v>
                </c:pt>
                <c:pt idx="344">
                  <c:v>344.0</c:v>
                </c:pt>
                <c:pt idx="345">
                  <c:v>345.0</c:v>
                </c:pt>
                <c:pt idx="346">
                  <c:v>346.0</c:v>
                </c:pt>
                <c:pt idx="347">
                  <c:v>347.0</c:v>
                </c:pt>
                <c:pt idx="348">
                  <c:v>348.0</c:v>
                </c:pt>
                <c:pt idx="349">
                  <c:v>349.0</c:v>
                </c:pt>
                <c:pt idx="350">
                  <c:v>350.0</c:v>
                </c:pt>
                <c:pt idx="351">
                  <c:v>351.0</c:v>
                </c:pt>
                <c:pt idx="352">
                  <c:v>352.0</c:v>
                </c:pt>
                <c:pt idx="353">
                  <c:v>353.0</c:v>
                </c:pt>
                <c:pt idx="354">
                  <c:v>354.0</c:v>
                </c:pt>
                <c:pt idx="355">
                  <c:v>355.0</c:v>
                </c:pt>
                <c:pt idx="356">
                  <c:v>356.0</c:v>
                </c:pt>
                <c:pt idx="357">
                  <c:v>357.0</c:v>
                </c:pt>
                <c:pt idx="358">
                  <c:v>358.0</c:v>
                </c:pt>
                <c:pt idx="359">
                  <c:v>359.0</c:v>
                </c:pt>
                <c:pt idx="360">
                  <c:v>360.0</c:v>
                </c:pt>
                <c:pt idx="361">
                  <c:v>361.0</c:v>
                </c:pt>
                <c:pt idx="362">
                  <c:v>362.0</c:v>
                </c:pt>
                <c:pt idx="363">
                  <c:v>363.0</c:v>
                </c:pt>
                <c:pt idx="364">
                  <c:v>364.0</c:v>
                </c:pt>
                <c:pt idx="365">
                  <c:v>365.0</c:v>
                </c:pt>
                <c:pt idx="366">
                  <c:v>366.0</c:v>
                </c:pt>
                <c:pt idx="367">
                  <c:v>367.0</c:v>
                </c:pt>
                <c:pt idx="368">
                  <c:v>368.0</c:v>
                </c:pt>
                <c:pt idx="369">
                  <c:v>369.0</c:v>
                </c:pt>
                <c:pt idx="370">
                  <c:v>370.0</c:v>
                </c:pt>
                <c:pt idx="371">
                  <c:v>371.0</c:v>
                </c:pt>
                <c:pt idx="372">
                  <c:v>372.0</c:v>
                </c:pt>
                <c:pt idx="373">
                  <c:v>373.0</c:v>
                </c:pt>
                <c:pt idx="374">
                  <c:v>374.0</c:v>
                </c:pt>
                <c:pt idx="375">
                  <c:v>375.0</c:v>
                </c:pt>
                <c:pt idx="376">
                  <c:v>376.0</c:v>
                </c:pt>
                <c:pt idx="377">
                  <c:v>377.0</c:v>
                </c:pt>
                <c:pt idx="378">
                  <c:v>378.0</c:v>
                </c:pt>
                <c:pt idx="379">
                  <c:v>379.0</c:v>
                </c:pt>
                <c:pt idx="380">
                  <c:v>380.0</c:v>
                </c:pt>
                <c:pt idx="381">
                  <c:v>381.0</c:v>
                </c:pt>
                <c:pt idx="382">
                  <c:v>382.0</c:v>
                </c:pt>
                <c:pt idx="383">
                  <c:v>383.0</c:v>
                </c:pt>
                <c:pt idx="384">
                  <c:v>384.0</c:v>
                </c:pt>
                <c:pt idx="385">
                  <c:v>385.0</c:v>
                </c:pt>
                <c:pt idx="386">
                  <c:v>386.0</c:v>
                </c:pt>
                <c:pt idx="387">
                  <c:v>387.0</c:v>
                </c:pt>
                <c:pt idx="388">
                  <c:v>388.0</c:v>
                </c:pt>
                <c:pt idx="389">
                  <c:v>389.0</c:v>
                </c:pt>
                <c:pt idx="390">
                  <c:v>390.0</c:v>
                </c:pt>
                <c:pt idx="391">
                  <c:v>391.0</c:v>
                </c:pt>
                <c:pt idx="392">
                  <c:v>392.0</c:v>
                </c:pt>
                <c:pt idx="393">
                  <c:v>393.0</c:v>
                </c:pt>
                <c:pt idx="394">
                  <c:v>394.0</c:v>
                </c:pt>
                <c:pt idx="395">
                  <c:v>395.0</c:v>
                </c:pt>
                <c:pt idx="396">
                  <c:v>396.0</c:v>
                </c:pt>
                <c:pt idx="397">
                  <c:v>397.0</c:v>
                </c:pt>
                <c:pt idx="398">
                  <c:v>398.0</c:v>
                </c:pt>
                <c:pt idx="399">
                  <c:v>399.0</c:v>
                </c:pt>
                <c:pt idx="400">
                  <c:v>400.0</c:v>
                </c:pt>
                <c:pt idx="401">
                  <c:v>401.0</c:v>
                </c:pt>
                <c:pt idx="402">
                  <c:v>402.0</c:v>
                </c:pt>
                <c:pt idx="403">
                  <c:v>403.0</c:v>
                </c:pt>
                <c:pt idx="404">
                  <c:v>404.0</c:v>
                </c:pt>
                <c:pt idx="405">
                  <c:v>405.0</c:v>
                </c:pt>
                <c:pt idx="406">
                  <c:v>406.0</c:v>
                </c:pt>
                <c:pt idx="407">
                  <c:v>407.0</c:v>
                </c:pt>
                <c:pt idx="408">
                  <c:v>408.0</c:v>
                </c:pt>
                <c:pt idx="409">
                  <c:v>409.0</c:v>
                </c:pt>
                <c:pt idx="410">
                  <c:v>410.0</c:v>
                </c:pt>
                <c:pt idx="411">
                  <c:v>411.0</c:v>
                </c:pt>
                <c:pt idx="412">
                  <c:v>412.0</c:v>
                </c:pt>
                <c:pt idx="413">
                  <c:v>413.0</c:v>
                </c:pt>
                <c:pt idx="414">
                  <c:v>414.0</c:v>
                </c:pt>
                <c:pt idx="415">
                  <c:v>415.0</c:v>
                </c:pt>
                <c:pt idx="416">
                  <c:v>416.0</c:v>
                </c:pt>
                <c:pt idx="417">
                  <c:v>417.0</c:v>
                </c:pt>
                <c:pt idx="418">
                  <c:v>418.0</c:v>
                </c:pt>
                <c:pt idx="419">
                  <c:v>419.0</c:v>
                </c:pt>
                <c:pt idx="420">
                  <c:v>420.0</c:v>
                </c:pt>
                <c:pt idx="421">
                  <c:v>421.0</c:v>
                </c:pt>
                <c:pt idx="422">
                  <c:v>422.0</c:v>
                </c:pt>
                <c:pt idx="423">
                  <c:v>423.0</c:v>
                </c:pt>
                <c:pt idx="424">
                  <c:v>424.0</c:v>
                </c:pt>
                <c:pt idx="425">
                  <c:v>425.0</c:v>
                </c:pt>
                <c:pt idx="426">
                  <c:v>426.0</c:v>
                </c:pt>
                <c:pt idx="427">
                  <c:v>427.0</c:v>
                </c:pt>
                <c:pt idx="428">
                  <c:v>428.0</c:v>
                </c:pt>
                <c:pt idx="429">
                  <c:v>429.0</c:v>
                </c:pt>
                <c:pt idx="430">
                  <c:v>430.0</c:v>
                </c:pt>
                <c:pt idx="431">
                  <c:v>431.0</c:v>
                </c:pt>
                <c:pt idx="432">
                  <c:v>432.0</c:v>
                </c:pt>
                <c:pt idx="433">
                  <c:v>433.0</c:v>
                </c:pt>
                <c:pt idx="434">
                  <c:v>434.0</c:v>
                </c:pt>
                <c:pt idx="435">
                  <c:v>435.0</c:v>
                </c:pt>
                <c:pt idx="436">
                  <c:v>436.0</c:v>
                </c:pt>
                <c:pt idx="437">
                  <c:v>437.0</c:v>
                </c:pt>
                <c:pt idx="438">
                  <c:v>438.0</c:v>
                </c:pt>
                <c:pt idx="439">
                  <c:v>439.0</c:v>
                </c:pt>
                <c:pt idx="440">
                  <c:v>440.0</c:v>
                </c:pt>
                <c:pt idx="441">
                  <c:v>441.0</c:v>
                </c:pt>
                <c:pt idx="442">
                  <c:v>442.0</c:v>
                </c:pt>
                <c:pt idx="443">
                  <c:v>443.0</c:v>
                </c:pt>
                <c:pt idx="444">
                  <c:v>444.0</c:v>
                </c:pt>
                <c:pt idx="445">
                  <c:v>445.0</c:v>
                </c:pt>
                <c:pt idx="446">
                  <c:v>446.0</c:v>
                </c:pt>
                <c:pt idx="447">
                  <c:v>447.0</c:v>
                </c:pt>
                <c:pt idx="448">
                  <c:v>448.0</c:v>
                </c:pt>
                <c:pt idx="449">
                  <c:v>449.0</c:v>
                </c:pt>
                <c:pt idx="450">
                  <c:v>450.0</c:v>
                </c:pt>
                <c:pt idx="451">
                  <c:v>451.0</c:v>
                </c:pt>
                <c:pt idx="452">
                  <c:v>452.0</c:v>
                </c:pt>
                <c:pt idx="453">
                  <c:v>453.0</c:v>
                </c:pt>
                <c:pt idx="454">
                  <c:v>454.0</c:v>
                </c:pt>
                <c:pt idx="455">
                  <c:v>455.0</c:v>
                </c:pt>
                <c:pt idx="456">
                  <c:v>456.0</c:v>
                </c:pt>
                <c:pt idx="457">
                  <c:v>457.0</c:v>
                </c:pt>
                <c:pt idx="458">
                  <c:v>458.0</c:v>
                </c:pt>
                <c:pt idx="459">
                  <c:v>459.0</c:v>
                </c:pt>
                <c:pt idx="460">
                  <c:v>460.0</c:v>
                </c:pt>
                <c:pt idx="461">
                  <c:v>461.0</c:v>
                </c:pt>
                <c:pt idx="462">
                  <c:v>462.0</c:v>
                </c:pt>
                <c:pt idx="463">
                  <c:v>463.0</c:v>
                </c:pt>
                <c:pt idx="464">
                  <c:v>464.0</c:v>
                </c:pt>
                <c:pt idx="465">
                  <c:v>465.0</c:v>
                </c:pt>
                <c:pt idx="466">
                  <c:v>466.0</c:v>
                </c:pt>
                <c:pt idx="467">
                  <c:v>467.0</c:v>
                </c:pt>
                <c:pt idx="468">
                  <c:v>468.0</c:v>
                </c:pt>
                <c:pt idx="469">
                  <c:v>469.0</c:v>
                </c:pt>
                <c:pt idx="470">
                  <c:v>470.0</c:v>
                </c:pt>
                <c:pt idx="471">
                  <c:v>471.0</c:v>
                </c:pt>
                <c:pt idx="472">
                  <c:v>472.0</c:v>
                </c:pt>
                <c:pt idx="473">
                  <c:v>473.0</c:v>
                </c:pt>
                <c:pt idx="474">
                  <c:v>474.0</c:v>
                </c:pt>
                <c:pt idx="475">
                  <c:v>475.0</c:v>
                </c:pt>
                <c:pt idx="476">
                  <c:v>476.0</c:v>
                </c:pt>
                <c:pt idx="477">
                  <c:v>477.0</c:v>
                </c:pt>
                <c:pt idx="478">
                  <c:v>478.0</c:v>
                </c:pt>
                <c:pt idx="479">
                  <c:v>479.0</c:v>
                </c:pt>
                <c:pt idx="480">
                  <c:v>480.0</c:v>
                </c:pt>
                <c:pt idx="481">
                  <c:v>481.0</c:v>
                </c:pt>
                <c:pt idx="482">
                  <c:v>482.0</c:v>
                </c:pt>
                <c:pt idx="483">
                  <c:v>483.0</c:v>
                </c:pt>
                <c:pt idx="484">
                  <c:v>484.0</c:v>
                </c:pt>
                <c:pt idx="485">
                  <c:v>485.0</c:v>
                </c:pt>
                <c:pt idx="486">
                  <c:v>486.0</c:v>
                </c:pt>
                <c:pt idx="487">
                  <c:v>487.0</c:v>
                </c:pt>
                <c:pt idx="488">
                  <c:v>488.0</c:v>
                </c:pt>
                <c:pt idx="489">
                  <c:v>489.0</c:v>
                </c:pt>
                <c:pt idx="490">
                  <c:v>490.0</c:v>
                </c:pt>
                <c:pt idx="491">
                  <c:v>491.0</c:v>
                </c:pt>
                <c:pt idx="492">
                  <c:v>492.0</c:v>
                </c:pt>
                <c:pt idx="493">
                  <c:v>493.0</c:v>
                </c:pt>
                <c:pt idx="494">
                  <c:v>494.0</c:v>
                </c:pt>
                <c:pt idx="495">
                  <c:v>495.0</c:v>
                </c:pt>
                <c:pt idx="496">
                  <c:v>496.0</c:v>
                </c:pt>
                <c:pt idx="497">
                  <c:v>497.0</c:v>
                </c:pt>
                <c:pt idx="498">
                  <c:v>498.0</c:v>
                </c:pt>
                <c:pt idx="499">
                  <c:v>499.0</c:v>
                </c:pt>
                <c:pt idx="500">
                  <c:v>500.0</c:v>
                </c:pt>
                <c:pt idx="501">
                  <c:v>501.0</c:v>
                </c:pt>
                <c:pt idx="502">
                  <c:v>502.0</c:v>
                </c:pt>
                <c:pt idx="503">
                  <c:v>503.0</c:v>
                </c:pt>
                <c:pt idx="504">
                  <c:v>504.0</c:v>
                </c:pt>
                <c:pt idx="505">
                  <c:v>505.0</c:v>
                </c:pt>
                <c:pt idx="506">
                  <c:v>506.0</c:v>
                </c:pt>
                <c:pt idx="507">
                  <c:v>507.0</c:v>
                </c:pt>
                <c:pt idx="508">
                  <c:v>508.0</c:v>
                </c:pt>
                <c:pt idx="509">
                  <c:v>509.0</c:v>
                </c:pt>
                <c:pt idx="510">
                  <c:v>510.0</c:v>
                </c:pt>
                <c:pt idx="511">
                  <c:v>511.0</c:v>
                </c:pt>
              </c:numCache>
            </c:numRef>
          </c:xVal>
          <c:yVal>
            <c:numRef>
              <c:f>tilepick_128_4.csv!$B$2:$B$514</c:f>
              <c:numCache>
                <c:formatCode>General</c:formatCode>
                <c:ptCount val="513"/>
                <c:pt idx="0">
                  <c:v>4.0</c:v>
                </c:pt>
                <c:pt idx="1">
                  <c:v>10.0</c:v>
                </c:pt>
                <c:pt idx="2">
                  <c:v>21.0</c:v>
                </c:pt>
                <c:pt idx="3">
                  <c:v>33.0</c:v>
                </c:pt>
                <c:pt idx="4">
                  <c:v>51.0</c:v>
                </c:pt>
                <c:pt idx="5">
                  <c:v>73.0</c:v>
                </c:pt>
                <c:pt idx="6">
                  <c:v>99.0</c:v>
                </c:pt>
                <c:pt idx="7">
                  <c:v>129.0</c:v>
                </c:pt>
                <c:pt idx="8">
                  <c:v>163.0</c:v>
                </c:pt>
                <c:pt idx="9">
                  <c:v>201.0</c:v>
                </c:pt>
                <c:pt idx="10">
                  <c:v>243.0</c:v>
                </c:pt>
                <c:pt idx="11">
                  <c:v>289.0</c:v>
                </c:pt>
                <c:pt idx="12">
                  <c:v>339.0</c:v>
                </c:pt>
                <c:pt idx="13">
                  <c:v>393.0</c:v>
                </c:pt>
                <c:pt idx="14">
                  <c:v>451.0</c:v>
                </c:pt>
                <c:pt idx="15">
                  <c:v>528.0</c:v>
                </c:pt>
                <c:pt idx="16">
                  <c:v>581.0</c:v>
                </c:pt>
                <c:pt idx="17">
                  <c:v>651.0</c:v>
                </c:pt>
                <c:pt idx="18">
                  <c:v>721.0</c:v>
                </c:pt>
                <c:pt idx="19">
                  <c:v>790.0</c:v>
                </c:pt>
                <c:pt idx="20">
                  <c:v>871.0</c:v>
                </c:pt>
                <c:pt idx="21">
                  <c:v>955.0</c:v>
                </c:pt>
                <c:pt idx="22">
                  <c:v>1064.0</c:v>
                </c:pt>
                <c:pt idx="23">
                  <c:v>1141.0</c:v>
                </c:pt>
                <c:pt idx="24">
                  <c:v>1238.0</c:v>
                </c:pt>
                <c:pt idx="25">
                  <c:v>1328.0</c:v>
                </c:pt>
                <c:pt idx="26">
                  <c:v>1426.0</c:v>
                </c:pt>
                <c:pt idx="27">
                  <c:v>1535.0</c:v>
                </c:pt>
                <c:pt idx="28">
                  <c:v>1649.0</c:v>
                </c:pt>
                <c:pt idx="29">
                  <c:v>1765.0</c:v>
                </c:pt>
                <c:pt idx="30">
                  <c:v>1874.0</c:v>
                </c:pt>
                <c:pt idx="31">
                  <c:v>1993.0</c:v>
                </c:pt>
                <c:pt idx="32">
                  <c:v>2118.0</c:v>
                </c:pt>
                <c:pt idx="33">
                  <c:v>2250.0</c:v>
                </c:pt>
                <c:pt idx="34">
                  <c:v>2376.0</c:v>
                </c:pt>
                <c:pt idx="35">
                  <c:v>2509.0</c:v>
                </c:pt>
                <c:pt idx="36">
                  <c:v>2647.0</c:v>
                </c:pt>
                <c:pt idx="37">
                  <c:v>2794.0</c:v>
                </c:pt>
                <c:pt idx="38">
                  <c:v>2928.0</c:v>
                </c:pt>
                <c:pt idx="39">
                  <c:v>3083.0</c:v>
                </c:pt>
                <c:pt idx="40">
                  <c:v>3225.0</c:v>
                </c:pt>
                <c:pt idx="41">
                  <c:v>3384.0</c:v>
                </c:pt>
                <c:pt idx="42">
                  <c:v>3540.0</c:v>
                </c:pt>
                <c:pt idx="43">
                  <c:v>3708.0</c:v>
                </c:pt>
                <c:pt idx="44">
                  <c:v>3861.0</c:v>
                </c:pt>
                <c:pt idx="45">
                  <c:v>4037.0</c:v>
                </c:pt>
                <c:pt idx="46">
                  <c:v>4199.0</c:v>
                </c:pt>
                <c:pt idx="47">
                  <c:v>4387.0</c:v>
                </c:pt>
                <c:pt idx="48">
                  <c:v>4551.0</c:v>
                </c:pt>
                <c:pt idx="49">
                  <c:v>4742.0</c:v>
                </c:pt>
                <c:pt idx="50">
                  <c:v>4917.0</c:v>
                </c:pt>
                <c:pt idx="51">
                  <c:v>5119.0</c:v>
                </c:pt>
                <c:pt idx="52">
                  <c:v>5283.0</c:v>
                </c:pt>
                <c:pt idx="53">
                  <c:v>5495.0</c:v>
                </c:pt>
                <c:pt idx="54">
                  <c:v>5692.0</c:v>
                </c:pt>
                <c:pt idx="55">
                  <c:v>5889.0</c:v>
                </c:pt>
                <c:pt idx="56">
                  <c:v>6098.0</c:v>
                </c:pt>
                <c:pt idx="57">
                  <c:v>6295.0</c:v>
                </c:pt>
                <c:pt idx="58">
                  <c:v>6462.0</c:v>
                </c:pt>
                <c:pt idx="59">
                  <c:v>6694.0</c:v>
                </c:pt>
                <c:pt idx="60">
                  <c:v>6909.0</c:v>
                </c:pt>
                <c:pt idx="61">
                  <c:v>7132.0</c:v>
                </c:pt>
                <c:pt idx="62">
                  <c:v>7345.0</c:v>
                </c:pt>
                <c:pt idx="63">
                  <c:v>7582.0</c:v>
                </c:pt>
                <c:pt idx="64">
                  <c:v>7796.0</c:v>
                </c:pt>
                <c:pt idx="65">
                  <c:v>8039.0</c:v>
                </c:pt>
                <c:pt idx="66">
                  <c:v>8233.0</c:v>
                </c:pt>
                <c:pt idx="67">
                  <c:v>8501.0</c:v>
                </c:pt>
                <c:pt idx="68">
                  <c:v>8736.0</c:v>
                </c:pt>
                <c:pt idx="69">
                  <c:v>8986.0</c:v>
                </c:pt>
                <c:pt idx="70">
                  <c:v>9194.0</c:v>
                </c:pt>
                <c:pt idx="71">
                  <c:v>9480.0</c:v>
                </c:pt>
                <c:pt idx="72">
                  <c:v>9734.0</c:v>
                </c:pt>
                <c:pt idx="73">
                  <c:v>9953.0</c:v>
                </c:pt>
                <c:pt idx="74">
                  <c:v>10246.0</c:v>
                </c:pt>
                <c:pt idx="75">
                  <c:v>10470.0</c:v>
                </c:pt>
                <c:pt idx="76">
                  <c:v>10770.0</c:v>
                </c:pt>
                <c:pt idx="77">
                  <c:v>10983.0</c:v>
                </c:pt>
                <c:pt idx="78">
                  <c:v>11292.0</c:v>
                </c:pt>
                <c:pt idx="79">
                  <c:v>11508.0</c:v>
                </c:pt>
                <c:pt idx="80">
                  <c:v>11829.0</c:v>
                </c:pt>
                <c:pt idx="81">
                  <c:v>12106.0</c:v>
                </c:pt>
                <c:pt idx="82">
                  <c:v>12405.0</c:v>
                </c:pt>
                <c:pt idx="83">
                  <c:v>12644.0</c:v>
                </c:pt>
                <c:pt idx="84">
                  <c:v>12965.0</c:v>
                </c:pt>
                <c:pt idx="85">
                  <c:v>13252.0</c:v>
                </c:pt>
                <c:pt idx="86">
                  <c:v>13494.0</c:v>
                </c:pt>
                <c:pt idx="87">
                  <c:v>13829.0</c:v>
                </c:pt>
                <c:pt idx="88">
                  <c:v>14129.0</c:v>
                </c:pt>
                <c:pt idx="89">
                  <c:v>14381.0</c:v>
                </c:pt>
                <c:pt idx="90">
                  <c:v>14725.0</c:v>
                </c:pt>
                <c:pt idx="91">
                  <c:v>15030.0</c:v>
                </c:pt>
                <c:pt idx="92">
                  <c:v>15293.0</c:v>
                </c:pt>
                <c:pt idx="93">
                  <c:v>15635.0</c:v>
                </c:pt>
                <c:pt idx="94">
                  <c:v>15871.0</c:v>
                </c:pt>
                <c:pt idx="95">
                  <c:v>16246.0</c:v>
                </c:pt>
                <c:pt idx="96">
                  <c:v>16570.0</c:v>
                </c:pt>
                <c:pt idx="97">
                  <c:v>16829.0</c:v>
                </c:pt>
                <c:pt idx="98">
                  <c:v>17222.0</c:v>
                </c:pt>
                <c:pt idx="99">
                  <c:v>17459.0</c:v>
                </c:pt>
                <c:pt idx="100">
                  <c:v>17861.0</c:v>
                </c:pt>
                <c:pt idx="101">
                  <c:v>18131.0</c:v>
                </c:pt>
                <c:pt idx="102">
                  <c:v>18436.0</c:v>
                </c:pt>
                <c:pt idx="103">
                  <c:v>18847.0</c:v>
                </c:pt>
                <c:pt idx="104">
                  <c:v>19158.0</c:v>
                </c:pt>
                <c:pt idx="105">
                  <c:v>19526.0</c:v>
                </c:pt>
                <c:pt idx="106">
                  <c:v>19803.0</c:v>
                </c:pt>
                <c:pt idx="107">
                  <c:v>20121.0</c:v>
                </c:pt>
                <c:pt idx="108">
                  <c:v>20444.0</c:v>
                </c:pt>
                <c:pt idx="109">
                  <c:v>20881.0</c:v>
                </c:pt>
                <c:pt idx="110">
                  <c:v>21237.0</c:v>
                </c:pt>
                <c:pt idx="111">
                  <c:v>21548.0</c:v>
                </c:pt>
                <c:pt idx="112">
                  <c:v>21851.0</c:v>
                </c:pt>
                <c:pt idx="113">
                  <c:v>22290.0</c:v>
                </c:pt>
                <c:pt idx="114">
                  <c:v>22652.0</c:v>
                </c:pt>
                <c:pt idx="115">
                  <c:v>22981.0</c:v>
                </c:pt>
                <c:pt idx="116">
                  <c:v>23279.0</c:v>
                </c:pt>
                <c:pt idx="117">
                  <c:v>23741.0</c:v>
                </c:pt>
                <c:pt idx="118">
                  <c:v>24107.0</c:v>
                </c:pt>
                <c:pt idx="119">
                  <c:v>24460.0</c:v>
                </c:pt>
                <c:pt idx="120">
                  <c:v>24737.0</c:v>
                </c:pt>
                <c:pt idx="121">
                  <c:v>25219.0</c:v>
                </c:pt>
                <c:pt idx="122">
                  <c:v>25596.0</c:v>
                </c:pt>
                <c:pt idx="123">
                  <c:v>25958.0</c:v>
                </c:pt>
                <c:pt idx="124">
                  <c:v>26233.0</c:v>
                </c:pt>
                <c:pt idx="125">
                  <c:v>26734.0</c:v>
                </c:pt>
                <c:pt idx="126">
                  <c:v>27113.0</c:v>
                </c:pt>
                <c:pt idx="127">
                  <c:v>27501.0</c:v>
                </c:pt>
                <c:pt idx="128">
                  <c:v>27882.0</c:v>
                </c:pt>
                <c:pt idx="129">
                  <c:v>28148.0</c:v>
                </c:pt>
                <c:pt idx="130">
                  <c:v>28538.0</c:v>
                </c:pt>
                <c:pt idx="131">
                  <c:v>28929.0</c:v>
                </c:pt>
                <c:pt idx="132">
                  <c:v>29454.0</c:v>
                </c:pt>
                <c:pt idx="133">
                  <c:v>29728.0</c:v>
                </c:pt>
                <c:pt idx="134">
                  <c:v>30129.0</c:v>
                </c:pt>
                <c:pt idx="135">
                  <c:v>30535.0</c:v>
                </c:pt>
                <c:pt idx="136">
                  <c:v>30941.0</c:v>
                </c:pt>
                <c:pt idx="137">
                  <c:v>31351.0</c:v>
                </c:pt>
                <c:pt idx="138">
                  <c:v>31754.0</c:v>
                </c:pt>
                <c:pt idx="139">
                  <c:v>32159.0</c:v>
                </c:pt>
                <c:pt idx="140">
                  <c:v>32574.0</c:v>
                </c:pt>
                <c:pt idx="141">
                  <c:v>32985.0</c:v>
                </c:pt>
                <c:pt idx="142">
                  <c:v>33411.0</c:v>
                </c:pt>
                <c:pt idx="143">
                  <c:v>33813.0</c:v>
                </c:pt>
                <c:pt idx="144">
                  <c:v>34235.0</c:v>
                </c:pt>
                <c:pt idx="145">
                  <c:v>34661.0</c:v>
                </c:pt>
                <c:pt idx="146">
                  <c:v>35083.0</c:v>
                </c:pt>
                <c:pt idx="147">
                  <c:v>35504.0</c:v>
                </c:pt>
                <c:pt idx="148">
                  <c:v>35935.0</c:v>
                </c:pt>
                <c:pt idx="149">
                  <c:v>36365.0</c:v>
                </c:pt>
                <c:pt idx="150">
                  <c:v>36788.0</c:v>
                </c:pt>
                <c:pt idx="151">
                  <c:v>37216.0</c:v>
                </c:pt>
                <c:pt idx="152">
                  <c:v>37660.0</c:v>
                </c:pt>
                <c:pt idx="153">
                  <c:v>38094.0</c:v>
                </c:pt>
                <c:pt idx="154">
                  <c:v>38528.0</c:v>
                </c:pt>
                <c:pt idx="155">
                  <c:v>38969.0</c:v>
                </c:pt>
                <c:pt idx="156">
                  <c:v>39386.0</c:v>
                </c:pt>
                <c:pt idx="157">
                  <c:v>39854.0</c:v>
                </c:pt>
                <c:pt idx="158">
                  <c:v>40228.0</c:v>
                </c:pt>
                <c:pt idx="159">
                  <c:v>40661.0</c:v>
                </c:pt>
                <c:pt idx="160">
                  <c:v>41137.0</c:v>
                </c:pt>
                <c:pt idx="161">
                  <c:v>41619.0</c:v>
                </c:pt>
                <c:pt idx="162">
                  <c:v>42015.0</c:v>
                </c:pt>
                <c:pt idx="163">
                  <c:v>42472.0</c:v>
                </c:pt>
                <c:pt idx="164">
                  <c:v>42932.0</c:v>
                </c:pt>
                <c:pt idx="165">
                  <c:v>43425.0</c:v>
                </c:pt>
                <c:pt idx="166">
                  <c:v>43795.0</c:v>
                </c:pt>
                <c:pt idx="167">
                  <c:v>44272.0</c:v>
                </c:pt>
                <c:pt idx="168">
                  <c:v>44771.0</c:v>
                </c:pt>
                <c:pt idx="169">
                  <c:v>45197.0</c:v>
                </c:pt>
                <c:pt idx="170">
                  <c:v>45675.0</c:v>
                </c:pt>
                <c:pt idx="171">
                  <c:v>46113.0</c:v>
                </c:pt>
                <c:pt idx="172">
                  <c:v>46595.0</c:v>
                </c:pt>
                <c:pt idx="173">
                  <c:v>47029.0</c:v>
                </c:pt>
                <c:pt idx="174">
                  <c:v>47508.0</c:v>
                </c:pt>
                <c:pt idx="175">
                  <c:v>47974.0</c:v>
                </c:pt>
                <c:pt idx="176">
                  <c:v>48449.0</c:v>
                </c:pt>
                <c:pt idx="177">
                  <c:v>48887.0</c:v>
                </c:pt>
                <c:pt idx="178">
                  <c:v>49390.0</c:v>
                </c:pt>
                <c:pt idx="179">
                  <c:v>49827.0</c:v>
                </c:pt>
                <c:pt idx="180">
                  <c:v>50335.0</c:v>
                </c:pt>
                <c:pt idx="181">
                  <c:v>50738.0</c:v>
                </c:pt>
                <c:pt idx="182">
                  <c:v>51274.0</c:v>
                </c:pt>
                <c:pt idx="183">
                  <c:v>51725.0</c:v>
                </c:pt>
                <c:pt idx="184">
                  <c:v>52241.0</c:v>
                </c:pt>
                <c:pt idx="185">
                  <c:v>52605.0</c:v>
                </c:pt>
                <c:pt idx="186">
                  <c:v>53087.0</c:v>
                </c:pt>
                <c:pt idx="187">
                  <c:v>53576.0</c:v>
                </c:pt>
                <c:pt idx="188">
                  <c:v>54038.0</c:v>
                </c:pt>
                <c:pt idx="189">
                  <c:v>54529.0</c:v>
                </c:pt>
                <c:pt idx="190">
                  <c:v>55001.0</c:v>
                </c:pt>
                <c:pt idx="191">
                  <c:v>55490.0</c:v>
                </c:pt>
                <c:pt idx="192">
                  <c:v>55970.0</c:v>
                </c:pt>
                <c:pt idx="193">
                  <c:v>56456.0</c:v>
                </c:pt>
                <c:pt idx="194">
                  <c:v>56941.0</c:v>
                </c:pt>
                <c:pt idx="195">
                  <c:v>57325.0</c:v>
                </c:pt>
                <c:pt idx="196">
                  <c:v>57912.0</c:v>
                </c:pt>
                <c:pt idx="197">
                  <c:v>58418.0</c:v>
                </c:pt>
                <c:pt idx="198">
                  <c:v>58812.0</c:v>
                </c:pt>
                <c:pt idx="199">
                  <c:v>59406.0</c:v>
                </c:pt>
                <c:pt idx="200">
                  <c:v>59801.0</c:v>
                </c:pt>
                <c:pt idx="201">
                  <c:v>60400.0</c:v>
                </c:pt>
                <c:pt idx="202">
                  <c:v>60915.0</c:v>
                </c:pt>
                <c:pt idx="203">
                  <c:v>61244.0</c:v>
                </c:pt>
                <c:pt idx="204">
                  <c:v>61839.0</c:v>
                </c:pt>
                <c:pt idx="205">
                  <c:v>62330.0</c:v>
                </c:pt>
                <c:pt idx="206">
                  <c:v>62870.0</c:v>
                </c:pt>
                <c:pt idx="207">
                  <c:v>63283.0</c:v>
                </c:pt>
                <c:pt idx="208">
                  <c:v>63828.0</c:v>
                </c:pt>
                <c:pt idx="209">
                  <c:v>64202.0</c:v>
                </c:pt>
                <c:pt idx="210">
                  <c:v>64832.0</c:v>
                </c:pt>
                <c:pt idx="211">
                  <c:v>65392.0</c:v>
                </c:pt>
                <c:pt idx="212">
                  <c:v>65680.0</c:v>
                </c:pt>
                <c:pt idx="213">
                  <c:v>66318.0</c:v>
                </c:pt>
                <c:pt idx="214">
                  <c:v>66819.0</c:v>
                </c:pt>
                <c:pt idx="215">
                  <c:v>67178.0</c:v>
                </c:pt>
                <c:pt idx="216">
                  <c:v>67825.0</c:v>
                </c:pt>
                <c:pt idx="217">
                  <c:v>68192.0</c:v>
                </c:pt>
                <c:pt idx="218">
                  <c:v>68847.0</c:v>
                </c:pt>
                <c:pt idx="219">
                  <c:v>69203.0</c:v>
                </c:pt>
                <c:pt idx="220">
                  <c:v>69855.0</c:v>
                </c:pt>
                <c:pt idx="221">
                  <c:v>70217.0</c:v>
                </c:pt>
                <c:pt idx="222">
                  <c:v>70873.0</c:v>
                </c:pt>
                <c:pt idx="223">
                  <c:v>71223.0</c:v>
                </c:pt>
                <c:pt idx="224">
                  <c:v>71886.0</c:v>
                </c:pt>
                <c:pt idx="225">
                  <c:v>72256.0</c:v>
                </c:pt>
                <c:pt idx="226">
                  <c:v>72918.0</c:v>
                </c:pt>
                <c:pt idx="227">
                  <c:v>73252.0</c:v>
                </c:pt>
                <c:pt idx="228">
                  <c:v>73931.0</c:v>
                </c:pt>
                <c:pt idx="229">
                  <c:v>74286.0</c:v>
                </c:pt>
                <c:pt idx="230">
                  <c:v>74967.0</c:v>
                </c:pt>
                <c:pt idx="231">
                  <c:v>75291.0</c:v>
                </c:pt>
                <c:pt idx="232">
                  <c:v>75975.0</c:v>
                </c:pt>
                <c:pt idx="233">
                  <c:v>76328.0</c:v>
                </c:pt>
                <c:pt idx="234">
                  <c:v>76790.0</c:v>
                </c:pt>
                <c:pt idx="235">
                  <c:v>77478.0</c:v>
                </c:pt>
                <c:pt idx="236">
                  <c:v>78000.0</c:v>
                </c:pt>
                <c:pt idx="237">
                  <c:v>78426.0</c:v>
                </c:pt>
                <c:pt idx="238">
                  <c:v>78845.0</c:v>
                </c:pt>
                <c:pt idx="239">
                  <c:v>79525.0</c:v>
                </c:pt>
                <c:pt idx="240">
                  <c:v>80046.0</c:v>
                </c:pt>
                <c:pt idx="241">
                  <c:v>80526.0</c:v>
                </c:pt>
                <c:pt idx="242">
                  <c:v>81082.0</c:v>
                </c:pt>
                <c:pt idx="243">
                  <c:v>81515.0</c:v>
                </c:pt>
                <c:pt idx="244">
                  <c:v>81899.0</c:v>
                </c:pt>
                <c:pt idx="245">
                  <c:v>82625.0</c:v>
                </c:pt>
                <c:pt idx="246">
                  <c:v>83130.0</c:v>
                </c:pt>
                <c:pt idx="247">
                  <c:v>83623.0</c:v>
                </c:pt>
                <c:pt idx="248">
                  <c:v>84169.0</c:v>
                </c:pt>
                <c:pt idx="249">
                  <c:v>84666.0</c:v>
                </c:pt>
                <c:pt idx="250">
                  <c:v>85186.0</c:v>
                </c:pt>
                <c:pt idx="251">
                  <c:v>85670.0</c:v>
                </c:pt>
                <c:pt idx="252">
                  <c:v>85982.0</c:v>
                </c:pt>
                <c:pt idx="253">
                  <c:v>86729.0</c:v>
                </c:pt>
                <c:pt idx="254">
                  <c:v>86998.0</c:v>
                </c:pt>
                <c:pt idx="255">
                  <c:v>87761.0</c:v>
                </c:pt>
                <c:pt idx="256">
                  <c:v>88272.0</c:v>
                </c:pt>
                <c:pt idx="257">
                  <c:v>88532.0</c:v>
                </c:pt>
                <c:pt idx="258">
                  <c:v>89046.0</c:v>
                </c:pt>
                <c:pt idx="259">
                  <c:v>89560.0</c:v>
                </c:pt>
                <c:pt idx="260">
                  <c:v>90076.0</c:v>
                </c:pt>
                <c:pt idx="261">
                  <c:v>90587.0</c:v>
                </c:pt>
                <c:pt idx="262">
                  <c:v>91099.0</c:v>
                </c:pt>
                <c:pt idx="263">
                  <c:v>91620.0</c:v>
                </c:pt>
                <c:pt idx="264">
                  <c:v>92130.0</c:v>
                </c:pt>
                <c:pt idx="265">
                  <c:v>92644.0</c:v>
                </c:pt>
                <c:pt idx="266">
                  <c:v>93156.0</c:v>
                </c:pt>
                <c:pt idx="267">
                  <c:v>93678.0</c:v>
                </c:pt>
                <c:pt idx="268">
                  <c:v>94201.0</c:v>
                </c:pt>
                <c:pt idx="269">
                  <c:v>94714.0</c:v>
                </c:pt>
                <c:pt idx="270">
                  <c:v>95232.0</c:v>
                </c:pt>
                <c:pt idx="271">
                  <c:v>95732.0</c:v>
                </c:pt>
                <c:pt idx="272">
                  <c:v>96253.0</c:v>
                </c:pt>
                <c:pt idx="273">
                  <c:v>96758.0</c:v>
                </c:pt>
                <c:pt idx="274">
                  <c:v>97262.0</c:v>
                </c:pt>
                <c:pt idx="275">
                  <c:v>97770.0</c:v>
                </c:pt>
                <c:pt idx="276">
                  <c:v>98295.0</c:v>
                </c:pt>
                <c:pt idx="277">
                  <c:v>98812.0</c:v>
                </c:pt>
                <c:pt idx="278">
                  <c:v>99317.0</c:v>
                </c:pt>
                <c:pt idx="279">
                  <c:v>99827.0</c:v>
                </c:pt>
                <c:pt idx="280">
                  <c:v>100331.0</c:v>
                </c:pt>
                <c:pt idx="281">
                  <c:v>100837.0</c:v>
                </c:pt>
                <c:pt idx="282">
                  <c:v>101355.0</c:v>
                </c:pt>
                <c:pt idx="283">
                  <c:v>101870.0</c:v>
                </c:pt>
                <c:pt idx="284">
                  <c:v>102386.0</c:v>
                </c:pt>
                <c:pt idx="285">
                  <c:v>102877.0</c:v>
                </c:pt>
                <c:pt idx="286">
                  <c:v>103385.0</c:v>
                </c:pt>
                <c:pt idx="287">
                  <c:v>103911.0</c:v>
                </c:pt>
                <c:pt idx="288">
                  <c:v>104407.0</c:v>
                </c:pt>
                <c:pt idx="289">
                  <c:v>104902.0</c:v>
                </c:pt>
                <c:pt idx="290">
                  <c:v>105410.0</c:v>
                </c:pt>
                <c:pt idx="291">
                  <c:v>105928.0</c:v>
                </c:pt>
                <c:pt idx="292">
                  <c:v>106429.0</c:v>
                </c:pt>
                <c:pt idx="293">
                  <c:v>106934.0</c:v>
                </c:pt>
                <c:pt idx="294">
                  <c:v>107432.0</c:v>
                </c:pt>
                <c:pt idx="295">
                  <c:v>107938.0</c:v>
                </c:pt>
                <c:pt idx="296">
                  <c:v>108433.0</c:v>
                </c:pt>
                <c:pt idx="297">
                  <c:v>108938.0</c:v>
                </c:pt>
                <c:pt idx="298">
                  <c:v>109449.0</c:v>
                </c:pt>
                <c:pt idx="299">
                  <c:v>109931.0</c:v>
                </c:pt>
                <c:pt idx="300">
                  <c:v>110439.0</c:v>
                </c:pt>
                <c:pt idx="301">
                  <c:v>110944.0</c:v>
                </c:pt>
                <c:pt idx="302">
                  <c:v>111431.0</c:v>
                </c:pt>
                <c:pt idx="303">
                  <c:v>111938.0</c:v>
                </c:pt>
                <c:pt idx="304">
                  <c:v>112432.0</c:v>
                </c:pt>
                <c:pt idx="305">
                  <c:v>112918.0</c:v>
                </c:pt>
                <c:pt idx="306">
                  <c:v>113428.0</c:v>
                </c:pt>
                <c:pt idx="307">
                  <c:v>113935.0</c:v>
                </c:pt>
                <c:pt idx="308">
                  <c:v>114406.0</c:v>
                </c:pt>
                <c:pt idx="309">
                  <c:v>114915.0</c:v>
                </c:pt>
                <c:pt idx="310">
                  <c:v>115385.0</c:v>
                </c:pt>
                <c:pt idx="311">
                  <c:v>115900.0</c:v>
                </c:pt>
                <c:pt idx="312">
                  <c:v>116377.0</c:v>
                </c:pt>
                <c:pt idx="313">
                  <c:v>116871.0</c:v>
                </c:pt>
                <c:pt idx="314">
                  <c:v>117362.0</c:v>
                </c:pt>
                <c:pt idx="315">
                  <c:v>117842.0</c:v>
                </c:pt>
                <c:pt idx="316">
                  <c:v>118331.0</c:v>
                </c:pt>
                <c:pt idx="317">
                  <c:v>118811.0</c:v>
                </c:pt>
                <c:pt idx="318">
                  <c:v>119310.0</c:v>
                </c:pt>
                <c:pt idx="319">
                  <c:v>119777.0</c:v>
                </c:pt>
                <c:pt idx="320">
                  <c:v>120276.0</c:v>
                </c:pt>
                <c:pt idx="321">
                  <c:v>120747.0</c:v>
                </c:pt>
                <c:pt idx="322">
                  <c:v>121242.0</c:v>
                </c:pt>
                <c:pt idx="323">
                  <c:v>121698.0</c:v>
                </c:pt>
                <c:pt idx="324">
                  <c:v>122199.0</c:v>
                </c:pt>
                <c:pt idx="325">
                  <c:v>122691.0</c:v>
                </c:pt>
                <c:pt idx="326">
                  <c:v>123091.0</c:v>
                </c:pt>
                <c:pt idx="327">
                  <c:v>123653.0</c:v>
                </c:pt>
                <c:pt idx="328">
                  <c:v>124032.0</c:v>
                </c:pt>
                <c:pt idx="329">
                  <c:v>124619.0</c:v>
                </c:pt>
                <c:pt idx="330">
                  <c:v>125151.0</c:v>
                </c:pt>
                <c:pt idx="331">
                  <c:v>125639.0</c:v>
                </c:pt>
                <c:pt idx="332">
                  <c:v>125971.0</c:v>
                </c:pt>
                <c:pt idx="333">
                  <c:v>126453.0</c:v>
                </c:pt>
                <c:pt idx="334">
                  <c:v>126973.0</c:v>
                </c:pt>
                <c:pt idx="335">
                  <c:v>127223.0</c:v>
                </c:pt>
                <c:pt idx="336">
                  <c:v>127895.0</c:v>
                </c:pt>
                <c:pt idx="337">
                  <c:v>128279.0</c:v>
                </c:pt>
                <c:pt idx="338">
                  <c:v>128805.0</c:v>
                </c:pt>
                <c:pt idx="339">
                  <c:v>129342.0</c:v>
                </c:pt>
                <c:pt idx="340">
                  <c:v>129620.0</c:v>
                </c:pt>
                <c:pt idx="341">
                  <c:v>130237.0</c:v>
                </c:pt>
                <c:pt idx="342">
                  <c:v>130673.0</c:v>
                </c:pt>
                <c:pt idx="343">
                  <c:v>130915.0</c:v>
                </c:pt>
                <c:pt idx="344">
                  <c:v>131599.0</c:v>
                </c:pt>
                <c:pt idx="345">
                  <c:v>132032.0</c:v>
                </c:pt>
                <c:pt idx="346">
                  <c:v>132258.0</c:v>
                </c:pt>
                <c:pt idx="347">
                  <c:v>132946.0</c:v>
                </c:pt>
                <c:pt idx="348">
                  <c:v>133384.0</c:v>
                </c:pt>
                <c:pt idx="349">
                  <c:v>133610.0</c:v>
                </c:pt>
                <c:pt idx="350">
                  <c:v>134306.0</c:v>
                </c:pt>
                <c:pt idx="351">
                  <c:v>134677.0</c:v>
                </c:pt>
                <c:pt idx="352">
                  <c:v>134961.0</c:v>
                </c:pt>
                <c:pt idx="353">
                  <c:v>135635.0</c:v>
                </c:pt>
                <c:pt idx="354">
                  <c:v>135989.0</c:v>
                </c:pt>
                <c:pt idx="355">
                  <c:v>136436.0</c:v>
                </c:pt>
                <c:pt idx="356">
                  <c:v>136749.0</c:v>
                </c:pt>
                <c:pt idx="357">
                  <c:v>137377.0</c:v>
                </c:pt>
                <c:pt idx="358">
                  <c:v>137735.0</c:v>
                </c:pt>
                <c:pt idx="359">
                  <c:v>138168.0</c:v>
                </c:pt>
                <c:pt idx="360">
                  <c:v>138444.0</c:v>
                </c:pt>
                <c:pt idx="361">
                  <c:v>139097.0</c:v>
                </c:pt>
                <c:pt idx="362">
                  <c:v>139456.0</c:v>
                </c:pt>
                <c:pt idx="363">
                  <c:v>139880.0</c:v>
                </c:pt>
                <c:pt idx="364">
                  <c:v>140158.0</c:v>
                </c:pt>
                <c:pt idx="365">
                  <c:v>140787.0</c:v>
                </c:pt>
                <c:pt idx="366">
                  <c:v>141151.0</c:v>
                </c:pt>
                <c:pt idx="367">
                  <c:v>141582.0</c:v>
                </c:pt>
                <c:pt idx="368">
                  <c:v>141822.0</c:v>
                </c:pt>
                <c:pt idx="369">
                  <c:v>142436.0</c:v>
                </c:pt>
                <c:pt idx="370">
                  <c:v>142806.0</c:v>
                </c:pt>
                <c:pt idx="371">
                  <c:v>143223.0</c:v>
                </c:pt>
                <c:pt idx="372">
                  <c:v>143476.0</c:v>
                </c:pt>
                <c:pt idx="373">
                  <c:v>144088.0</c:v>
                </c:pt>
                <c:pt idx="374">
                  <c:v>144462.0</c:v>
                </c:pt>
                <c:pt idx="375">
                  <c:v>144871.0</c:v>
                </c:pt>
                <c:pt idx="376">
                  <c:v>145070.0</c:v>
                </c:pt>
                <c:pt idx="377">
                  <c:v>145691.0</c:v>
                </c:pt>
                <c:pt idx="378">
                  <c:v>146066.0</c:v>
                </c:pt>
                <c:pt idx="379">
                  <c:v>146471.0</c:v>
                </c:pt>
                <c:pt idx="380">
                  <c:v>146661.0</c:v>
                </c:pt>
                <c:pt idx="381">
                  <c:v>147265.0</c:v>
                </c:pt>
                <c:pt idx="382">
                  <c:v>147643.0</c:v>
                </c:pt>
                <c:pt idx="383">
                  <c:v>148034.0</c:v>
                </c:pt>
                <c:pt idx="384">
                  <c:v>148222.0</c:v>
                </c:pt>
                <c:pt idx="385">
                  <c:v>148804.0</c:v>
                </c:pt>
                <c:pt idx="386">
                  <c:v>149180.0</c:v>
                </c:pt>
                <c:pt idx="387">
                  <c:v>149558.0</c:v>
                </c:pt>
                <c:pt idx="388">
                  <c:v>149930.0</c:v>
                </c:pt>
                <c:pt idx="389">
                  <c:v>150297.0</c:v>
                </c:pt>
                <c:pt idx="390">
                  <c:v>150670.0</c:v>
                </c:pt>
                <c:pt idx="391">
                  <c:v>151033.0</c:v>
                </c:pt>
                <c:pt idx="392">
                  <c:v>151395.0</c:v>
                </c:pt>
                <c:pt idx="393">
                  <c:v>151762.0</c:v>
                </c:pt>
                <c:pt idx="394">
                  <c:v>152118.0</c:v>
                </c:pt>
                <c:pt idx="395">
                  <c:v>152469.0</c:v>
                </c:pt>
                <c:pt idx="396">
                  <c:v>152827.0</c:v>
                </c:pt>
                <c:pt idx="397">
                  <c:v>153186.0</c:v>
                </c:pt>
                <c:pt idx="398">
                  <c:v>153540.0</c:v>
                </c:pt>
                <c:pt idx="399">
                  <c:v>153892.0</c:v>
                </c:pt>
                <c:pt idx="400">
                  <c:v>154244.0</c:v>
                </c:pt>
                <c:pt idx="401">
                  <c:v>154581.0</c:v>
                </c:pt>
                <c:pt idx="402">
                  <c:v>154926.0</c:v>
                </c:pt>
                <c:pt idx="403">
                  <c:v>155259.0</c:v>
                </c:pt>
                <c:pt idx="404">
                  <c:v>155595.0</c:v>
                </c:pt>
                <c:pt idx="405">
                  <c:v>155944.0</c:v>
                </c:pt>
                <c:pt idx="406">
                  <c:v>156279.0</c:v>
                </c:pt>
                <c:pt idx="407">
                  <c:v>156601.0</c:v>
                </c:pt>
                <c:pt idx="408">
                  <c:v>156928.0</c:v>
                </c:pt>
                <c:pt idx="409">
                  <c:v>157251.0</c:v>
                </c:pt>
                <c:pt idx="410">
                  <c:v>157585.0</c:v>
                </c:pt>
                <c:pt idx="411">
                  <c:v>157904.0</c:v>
                </c:pt>
                <c:pt idx="412">
                  <c:v>158220.0</c:v>
                </c:pt>
                <c:pt idx="413">
                  <c:v>158530.0</c:v>
                </c:pt>
                <c:pt idx="414">
                  <c:v>158844.0</c:v>
                </c:pt>
                <c:pt idx="415">
                  <c:v>159169.0</c:v>
                </c:pt>
                <c:pt idx="416">
                  <c:v>159466.0</c:v>
                </c:pt>
                <c:pt idx="417">
                  <c:v>159772.0</c:v>
                </c:pt>
                <c:pt idx="418">
                  <c:v>160074.0</c:v>
                </c:pt>
                <c:pt idx="419">
                  <c:v>160387.0</c:v>
                </c:pt>
                <c:pt idx="420">
                  <c:v>160677.0</c:v>
                </c:pt>
                <c:pt idx="421">
                  <c:v>160971.0</c:v>
                </c:pt>
                <c:pt idx="422">
                  <c:v>161275.0</c:v>
                </c:pt>
                <c:pt idx="423">
                  <c:v>161559.0</c:v>
                </c:pt>
                <c:pt idx="424">
                  <c:v>161842.0</c:v>
                </c:pt>
                <c:pt idx="425">
                  <c:v>162134.0</c:v>
                </c:pt>
                <c:pt idx="426">
                  <c:v>162414.0</c:v>
                </c:pt>
                <c:pt idx="427">
                  <c:v>162694.0</c:v>
                </c:pt>
                <c:pt idx="428">
                  <c:v>162840.0</c:v>
                </c:pt>
                <c:pt idx="429">
                  <c:v>163115.0</c:v>
                </c:pt>
                <c:pt idx="430">
                  <c:v>163408.0</c:v>
                </c:pt>
                <c:pt idx="431">
                  <c:v>163685.0</c:v>
                </c:pt>
                <c:pt idx="432">
                  <c:v>163946.0</c:v>
                </c:pt>
                <c:pt idx="433">
                  <c:v>164244.0</c:v>
                </c:pt>
                <c:pt idx="434">
                  <c:v>164509.0</c:v>
                </c:pt>
                <c:pt idx="435">
                  <c:v>164777.0</c:v>
                </c:pt>
                <c:pt idx="436">
                  <c:v>165069.0</c:v>
                </c:pt>
                <c:pt idx="437">
                  <c:v>165326.0</c:v>
                </c:pt>
                <c:pt idx="438">
                  <c:v>165608.0</c:v>
                </c:pt>
                <c:pt idx="439">
                  <c:v>165876.0</c:v>
                </c:pt>
                <c:pt idx="440">
                  <c:v>166013.0</c:v>
                </c:pt>
                <c:pt idx="441">
                  <c:v>166277.0</c:v>
                </c:pt>
                <c:pt idx="442">
                  <c:v>166531.0</c:v>
                </c:pt>
                <c:pt idx="443">
                  <c:v>166806.0</c:v>
                </c:pt>
                <c:pt idx="444">
                  <c:v>167059.0</c:v>
                </c:pt>
                <c:pt idx="445">
                  <c:v>167200.0</c:v>
                </c:pt>
                <c:pt idx="446">
                  <c:v>167438.0</c:v>
                </c:pt>
                <c:pt idx="447">
                  <c:v>167719.0</c:v>
                </c:pt>
                <c:pt idx="448">
                  <c:v>167966.0</c:v>
                </c:pt>
                <c:pt idx="449">
                  <c:v>168143.0</c:v>
                </c:pt>
                <c:pt idx="450">
                  <c:v>168330.0</c:v>
                </c:pt>
                <c:pt idx="451">
                  <c:v>168592.0</c:v>
                </c:pt>
                <c:pt idx="452">
                  <c:v>168843.0</c:v>
                </c:pt>
                <c:pt idx="453">
                  <c:v>168975.0</c:v>
                </c:pt>
                <c:pt idx="454">
                  <c:v>169206.0</c:v>
                </c:pt>
                <c:pt idx="455">
                  <c:v>169454.0</c:v>
                </c:pt>
                <c:pt idx="456">
                  <c:v>169577.0</c:v>
                </c:pt>
                <c:pt idx="457">
                  <c:v>169807.0</c:v>
                </c:pt>
                <c:pt idx="458">
                  <c:v>170064.0</c:v>
                </c:pt>
                <c:pt idx="459">
                  <c:v>170150.0</c:v>
                </c:pt>
                <c:pt idx="460">
                  <c:v>170391.0</c:v>
                </c:pt>
                <c:pt idx="461">
                  <c:v>170512.0</c:v>
                </c:pt>
                <c:pt idx="462">
                  <c:v>170730.0</c:v>
                </c:pt>
                <c:pt idx="463">
                  <c:v>170974.0</c:v>
                </c:pt>
                <c:pt idx="464">
                  <c:v>171054.0</c:v>
                </c:pt>
                <c:pt idx="465">
                  <c:v>171292.0</c:v>
                </c:pt>
                <c:pt idx="466">
                  <c:v>171404.0</c:v>
                </c:pt>
                <c:pt idx="467">
                  <c:v>171622.0</c:v>
                </c:pt>
                <c:pt idx="468">
                  <c:v>171731.0</c:v>
                </c:pt>
                <c:pt idx="469">
                  <c:v>171940.0</c:v>
                </c:pt>
                <c:pt idx="470">
                  <c:v>172020.0</c:v>
                </c:pt>
                <c:pt idx="471">
                  <c:v>172240.0</c:v>
                </c:pt>
                <c:pt idx="472">
                  <c:v>172340.0</c:v>
                </c:pt>
                <c:pt idx="473">
                  <c:v>172535.0</c:v>
                </c:pt>
                <c:pt idx="474">
                  <c:v>172627.0</c:v>
                </c:pt>
                <c:pt idx="475">
                  <c:v>172837.0</c:v>
                </c:pt>
                <c:pt idx="476">
                  <c:v>172910.0</c:v>
                </c:pt>
                <c:pt idx="477">
                  <c:v>172992.0</c:v>
                </c:pt>
                <c:pt idx="478">
                  <c:v>173195.0</c:v>
                </c:pt>
                <c:pt idx="479">
                  <c:v>173270.0</c:v>
                </c:pt>
                <c:pt idx="480">
                  <c:v>173458.0</c:v>
                </c:pt>
                <c:pt idx="481">
                  <c:v>173532.0</c:v>
                </c:pt>
                <c:pt idx="482">
                  <c:v>173623.0</c:v>
                </c:pt>
                <c:pt idx="483">
                  <c:v>173808.0</c:v>
                </c:pt>
                <c:pt idx="484">
                  <c:v>173853.0</c:v>
                </c:pt>
                <c:pt idx="485">
                  <c:v>173920.0</c:v>
                </c:pt>
                <c:pt idx="486">
                  <c:v>174067.0</c:v>
                </c:pt>
                <c:pt idx="487">
                  <c:v>174167.0</c:v>
                </c:pt>
                <c:pt idx="488">
                  <c:v>174222.0</c:v>
                </c:pt>
                <c:pt idx="489">
                  <c:v>174284.0</c:v>
                </c:pt>
                <c:pt idx="490">
                  <c:v>174435.0</c:v>
                </c:pt>
                <c:pt idx="491">
                  <c:v>174498.0</c:v>
                </c:pt>
                <c:pt idx="492">
                  <c:v>174548.0</c:v>
                </c:pt>
                <c:pt idx="493">
                  <c:v>174610.0</c:v>
                </c:pt>
                <c:pt idx="494">
                  <c:v>174759.0</c:v>
                </c:pt>
                <c:pt idx="495">
                  <c:v>174806.0</c:v>
                </c:pt>
                <c:pt idx="496">
                  <c:v>174826.0</c:v>
                </c:pt>
                <c:pt idx="497">
                  <c:v>174862.0</c:v>
                </c:pt>
                <c:pt idx="498">
                  <c:v>174906.0</c:v>
                </c:pt>
                <c:pt idx="499">
                  <c:v>174974.0</c:v>
                </c:pt>
                <c:pt idx="500">
                  <c:v>175073.0</c:v>
                </c:pt>
                <c:pt idx="501">
                  <c:v>175109.0</c:v>
                </c:pt>
                <c:pt idx="502">
                  <c:v>175145.0</c:v>
                </c:pt>
                <c:pt idx="503">
                  <c:v>175184.0</c:v>
                </c:pt>
                <c:pt idx="504">
                  <c:v>175196.0</c:v>
                </c:pt>
                <c:pt idx="505">
                  <c:v>175212.0</c:v>
                </c:pt>
                <c:pt idx="506">
                  <c:v>175240.0</c:v>
                </c:pt>
                <c:pt idx="507">
                  <c:v>175245.0</c:v>
                </c:pt>
                <c:pt idx="508">
                  <c:v>175251.0</c:v>
                </c:pt>
                <c:pt idx="509">
                  <c:v>175266.0</c:v>
                </c:pt>
                <c:pt idx="510">
                  <c:v>175271.0</c:v>
                </c:pt>
                <c:pt idx="511">
                  <c:v>175272.0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tilepick_128_4.csv!$D$1</c:f>
              <c:strCache>
                <c:ptCount val="1"/>
                <c:pt idx="0">
                  <c:v> maxCX</c:v>
                </c:pt>
              </c:strCache>
            </c:strRef>
          </c:tx>
          <c:marker>
            <c:symbol val="none"/>
          </c:marker>
          <c:xVal>
            <c:numRef>
              <c:f>tilepick_128_4.csv!$A$2:$A$514</c:f>
              <c:numCache>
                <c:formatCode>General</c:formatCode>
                <c:ptCount val="5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  <c:pt idx="181">
                  <c:v>181.0</c:v>
                </c:pt>
                <c:pt idx="182">
                  <c:v>182.0</c:v>
                </c:pt>
                <c:pt idx="183">
                  <c:v>183.0</c:v>
                </c:pt>
                <c:pt idx="184">
                  <c:v>184.0</c:v>
                </c:pt>
                <c:pt idx="185">
                  <c:v>185.0</c:v>
                </c:pt>
                <c:pt idx="186">
                  <c:v>186.0</c:v>
                </c:pt>
                <c:pt idx="187">
                  <c:v>187.0</c:v>
                </c:pt>
                <c:pt idx="188">
                  <c:v>188.0</c:v>
                </c:pt>
                <c:pt idx="189">
                  <c:v>189.0</c:v>
                </c:pt>
                <c:pt idx="190">
                  <c:v>190.0</c:v>
                </c:pt>
                <c:pt idx="191">
                  <c:v>191.0</c:v>
                </c:pt>
                <c:pt idx="192">
                  <c:v>192.0</c:v>
                </c:pt>
                <c:pt idx="193">
                  <c:v>193.0</c:v>
                </c:pt>
                <c:pt idx="194">
                  <c:v>194.0</c:v>
                </c:pt>
                <c:pt idx="195">
                  <c:v>195.0</c:v>
                </c:pt>
                <c:pt idx="196">
                  <c:v>196.0</c:v>
                </c:pt>
                <c:pt idx="197">
                  <c:v>197.0</c:v>
                </c:pt>
                <c:pt idx="198">
                  <c:v>198.0</c:v>
                </c:pt>
                <c:pt idx="199">
                  <c:v>199.0</c:v>
                </c:pt>
                <c:pt idx="200">
                  <c:v>200.0</c:v>
                </c:pt>
                <c:pt idx="201">
                  <c:v>201.0</c:v>
                </c:pt>
                <c:pt idx="202">
                  <c:v>202.0</c:v>
                </c:pt>
                <c:pt idx="203">
                  <c:v>203.0</c:v>
                </c:pt>
                <c:pt idx="204">
                  <c:v>204.0</c:v>
                </c:pt>
                <c:pt idx="205">
                  <c:v>205.0</c:v>
                </c:pt>
                <c:pt idx="206">
                  <c:v>206.0</c:v>
                </c:pt>
                <c:pt idx="207">
                  <c:v>207.0</c:v>
                </c:pt>
                <c:pt idx="208">
                  <c:v>208.0</c:v>
                </c:pt>
                <c:pt idx="209">
                  <c:v>209.0</c:v>
                </c:pt>
                <c:pt idx="210">
                  <c:v>210.0</c:v>
                </c:pt>
                <c:pt idx="211">
                  <c:v>211.0</c:v>
                </c:pt>
                <c:pt idx="212">
                  <c:v>212.0</c:v>
                </c:pt>
                <c:pt idx="213">
                  <c:v>213.0</c:v>
                </c:pt>
                <c:pt idx="214">
                  <c:v>214.0</c:v>
                </c:pt>
                <c:pt idx="215">
                  <c:v>215.0</c:v>
                </c:pt>
                <c:pt idx="216">
                  <c:v>216.0</c:v>
                </c:pt>
                <c:pt idx="217">
                  <c:v>217.0</c:v>
                </c:pt>
                <c:pt idx="218">
                  <c:v>218.0</c:v>
                </c:pt>
                <c:pt idx="219">
                  <c:v>219.0</c:v>
                </c:pt>
                <c:pt idx="220">
                  <c:v>220.0</c:v>
                </c:pt>
                <c:pt idx="221">
                  <c:v>221.0</c:v>
                </c:pt>
                <c:pt idx="222">
                  <c:v>222.0</c:v>
                </c:pt>
                <c:pt idx="223">
                  <c:v>223.0</c:v>
                </c:pt>
                <c:pt idx="224">
                  <c:v>224.0</c:v>
                </c:pt>
                <c:pt idx="225">
                  <c:v>225.0</c:v>
                </c:pt>
                <c:pt idx="226">
                  <c:v>226.0</c:v>
                </c:pt>
                <c:pt idx="227">
                  <c:v>227.0</c:v>
                </c:pt>
                <c:pt idx="228">
                  <c:v>228.0</c:v>
                </c:pt>
                <c:pt idx="229">
                  <c:v>229.0</c:v>
                </c:pt>
                <c:pt idx="230">
                  <c:v>230.0</c:v>
                </c:pt>
                <c:pt idx="231">
                  <c:v>231.0</c:v>
                </c:pt>
                <c:pt idx="232">
                  <c:v>232.0</c:v>
                </c:pt>
                <c:pt idx="233">
                  <c:v>233.0</c:v>
                </c:pt>
                <c:pt idx="234">
                  <c:v>234.0</c:v>
                </c:pt>
                <c:pt idx="235">
                  <c:v>235.0</c:v>
                </c:pt>
                <c:pt idx="236">
                  <c:v>236.0</c:v>
                </c:pt>
                <c:pt idx="237">
                  <c:v>237.0</c:v>
                </c:pt>
                <c:pt idx="238">
                  <c:v>238.0</c:v>
                </c:pt>
                <c:pt idx="239">
                  <c:v>239.0</c:v>
                </c:pt>
                <c:pt idx="240">
                  <c:v>240.0</c:v>
                </c:pt>
                <c:pt idx="241">
                  <c:v>241.0</c:v>
                </c:pt>
                <c:pt idx="242">
                  <c:v>242.0</c:v>
                </c:pt>
                <c:pt idx="243">
                  <c:v>243.0</c:v>
                </c:pt>
                <c:pt idx="244">
                  <c:v>244.0</c:v>
                </c:pt>
                <c:pt idx="245">
                  <c:v>245.0</c:v>
                </c:pt>
                <c:pt idx="246">
                  <c:v>246.0</c:v>
                </c:pt>
                <c:pt idx="247">
                  <c:v>247.0</c:v>
                </c:pt>
                <c:pt idx="248">
                  <c:v>248.0</c:v>
                </c:pt>
                <c:pt idx="249">
                  <c:v>249.0</c:v>
                </c:pt>
                <c:pt idx="250">
                  <c:v>250.0</c:v>
                </c:pt>
                <c:pt idx="251">
                  <c:v>251.0</c:v>
                </c:pt>
                <c:pt idx="252">
                  <c:v>252.0</c:v>
                </c:pt>
                <c:pt idx="253">
                  <c:v>253.0</c:v>
                </c:pt>
                <c:pt idx="254">
                  <c:v>254.0</c:v>
                </c:pt>
                <c:pt idx="255">
                  <c:v>255.0</c:v>
                </c:pt>
                <c:pt idx="256">
                  <c:v>256.0</c:v>
                </c:pt>
                <c:pt idx="257">
                  <c:v>257.0</c:v>
                </c:pt>
                <c:pt idx="258">
                  <c:v>258.0</c:v>
                </c:pt>
                <c:pt idx="259">
                  <c:v>259.0</c:v>
                </c:pt>
                <c:pt idx="260">
                  <c:v>260.0</c:v>
                </c:pt>
                <c:pt idx="261">
                  <c:v>261.0</c:v>
                </c:pt>
                <c:pt idx="262">
                  <c:v>262.0</c:v>
                </c:pt>
                <c:pt idx="263">
                  <c:v>263.0</c:v>
                </c:pt>
                <c:pt idx="264">
                  <c:v>264.0</c:v>
                </c:pt>
                <c:pt idx="265">
                  <c:v>265.0</c:v>
                </c:pt>
                <c:pt idx="266">
                  <c:v>266.0</c:v>
                </c:pt>
                <c:pt idx="267">
                  <c:v>267.0</c:v>
                </c:pt>
                <c:pt idx="268">
                  <c:v>268.0</c:v>
                </c:pt>
                <c:pt idx="269">
                  <c:v>269.0</c:v>
                </c:pt>
                <c:pt idx="270">
                  <c:v>270.0</c:v>
                </c:pt>
                <c:pt idx="271">
                  <c:v>271.0</c:v>
                </c:pt>
                <c:pt idx="272">
                  <c:v>272.0</c:v>
                </c:pt>
                <c:pt idx="273">
                  <c:v>273.0</c:v>
                </c:pt>
                <c:pt idx="274">
                  <c:v>274.0</c:v>
                </c:pt>
                <c:pt idx="275">
                  <c:v>275.0</c:v>
                </c:pt>
                <c:pt idx="276">
                  <c:v>276.0</c:v>
                </c:pt>
                <c:pt idx="277">
                  <c:v>277.0</c:v>
                </c:pt>
                <c:pt idx="278">
                  <c:v>278.0</c:v>
                </c:pt>
                <c:pt idx="279">
                  <c:v>279.0</c:v>
                </c:pt>
                <c:pt idx="280">
                  <c:v>280.0</c:v>
                </c:pt>
                <c:pt idx="281">
                  <c:v>281.0</c:v>
                </c:pt>
                <c:pt idx="282">
                  <c:v>282.0</c:v>
                </c:pt>
                <c:pt idx="283">
                  <c:v>283.0</c:v>
                </c:pt>
                <c:pt idx="284">
                  <c:v>284.0</c:v>
                </c:pt>
                <c:pt idx="285">
                  <c:v>285.0</c:v>
                </c:pt>
                <c:pt idx="286">
                  <c:v>286.0</c:v>
                </c:pt>
                <c:pt idx="287">
                  <c:v>287.0</c:v>
                </c:pt>
                <c:pt idx="288">
                  <c:v>288.0</c:v>
                </c:pt>
                <c:pt idx="289">
                  <c:v>289.0</c:v>
                </c:pt>
                <c:pt idx="290">
                  <c:v>290.0</c:v>
                </c:pt>
                <c:pt idx="291">
                  <c:v>291.0</c:v>
                </c:pt>
                <c:pt idx="292">
                  <c:v>292.0</c:v>
                </c:pt>
                <c:pt idx="293">
                  <c:v>293.0</c:v>
                </c:pt>
                <c:pt idx="294">
                  <c:v>294.0</c:v>
                </c:pt>
                <c:pt idx="295">
                  <c:v>295.0</c:v>
                </c:pt>
                <c:pt idx="296">
                  <c:v>296.0</c:v>
                </c:pt>
                <c:pt idx="297">
                  <c:v>297.0</c:v>
                </c:pt>
                <c:pt idx="298">
                  <c:v>298.0</c:v>
                </c:pt>
                <c:pt idx="299">
                  <c:v>299.0</c:v>
                </c:pt>
                <c:pt idx="300">
                  <c:v>300.0</c:v>
                </c:pt>
                <c:pt idx="301">
                  <c:v>301.0</c:v>
                </c:pt>
                <c:pt idx="302">
                  <c:v>302.0</c:v>
                </c:pt>
                <c:pt idx="303">
                  <c:v>303.0</c:v>
                </c:pt>
                <c:pt idx="304">
                  <c:v>304.0</c:v>
                </c:pt>
                <c:pt idx="305">
                  <c:v>305.0</c:v>
                </c:pt>
                <c:pt idx="306">
                  <c:v>306.0</c:v>
                </c:pt>
                <c:pt idx="307">
                  <c:v>307.0</c:v>
                </c:pt>
                <c:pt idx="308">
                  <c:v>308.0</c:v>
                </c:pt>
                <c:pt idx="309">
                  <c:v>309.0</c:v>
                </c:pt>
                <c:pt idx="310">
                  <c:v>310.0</c:v>
                </c:pt>
                <c:pt idx="311">
                  <c:v>311.0</c:v>
                </c:pt>
                <c:pt idx="312">
                  <c:v>312.0</c:v>
                </c:pt>
                <c:pt idx="313">
                  <c:v>313.0</c:v>
                </c:pt>
                <c:pt idx="314">
                  <c:v>314.0</c:v>
                </c:pt>
                <c:pt idx="315">
                  <c:v>315.0</c:v>
                </c:pt>
                <c:pt idx="316">
                  <c:v>316.0</c:v>
                </c:pt>
                <c:pt idx="317">
                  <c:v>317.0</c:v>
                </c:pt>
                <c:pt idx="318">
                  <c:v>318.0</c:v>
                </c:pt>
                <c:pt idx="319">
                  <c:v>319.0</c:v>
                </c:pt>
                <c:pt idx="320">
                  <c:v>320.0</c:v>
                </c:pt>
                <c:pt idx="321">
                  <c:v>321.0</c:v>
                </c:pt>
                <c:pt idx="322">
                  <c:v>322.0</c:v>
                </c:pt>
                <c:pt idx="323">
                  <c:v>323.0</c:v>
                </c:pt>
                <c:pt idx="324">
                  <c:v>324.0</c:v>
                </c:pt>
                <c:pt idx="325">
                  <c:v>325.0</c:v>
                </c:pt>
                <c:pt idx="326">
                  <c:v>326.0</c:v>
                </c:pt>
                <c:pt idx="327">
                  <c:v>327.0</c:v>
                </c:pt>
                <c:pt idx="328">
                  <c:v>328.0</c:v>
                </c:pt>
                <c:pt idx="329">
                  <c:v>329.0</c:v>
                </c:pt>
                <c:pt idx="330">
                  <c:v>330.0</c:v>
                </c:pt>
                <c:pt idx="331">
                  <c:v>331.0</c:v>
                </c:pt>
                <c:pt idx="332">
                  <c:v>332.0</c:v>
                </c:pt>
                <c:pt idx="333">
                  <c:v>333.0</c:v>
                </c:pt>
                <c:pt idx="334">
                  <c:v>334.0</c:v>
                </c:pt>
                <c:pt idx="335">
                  <c:v>335.0</c:v>
                </c:pt>
                <c:pt idx="336">
                  <c:v>336.0</c:v>
                </c:pt>
                <c:pt idx="337">
                  <c:v>337.0</c:v>
                </c:pt>
                <c:pt idx="338">
                  <c:v>338.0</c:v>
                </c:pt>
                <c:pt idx="339">
                  <c:v>339.0</c:v>
                </c:pt>
                <c:pt idx="340">
                  <c:v>340.0</c:v>
                </c:pt>
                <c:pt idx="341">
                  <c:v>341.0</c:v>
                </c:pt>
                <c:pt idx="342">
                  <c:v>342.0</c:v>
                </c:pt>
                <c:pt idx="343">
                  <c:v>343.0</c:v>
                </c:pt>
                <c:pt idx="344">
                  <c:v>344.0</c:v>
                </c:pt>
                <c:pt idx="345">
                  <c:v>345.0</c:v>
                </c:pt>
                <c:pt idx="346">
                  <c:v>346.0</c:v>
                </c:pt>
                <c:pt idx="347">
                  <c:v>347.0</c:v>
                </c:pt>
                <c:pt idx="348">
                  <c:v>348.0</c:v>
                </c:pt>
                <c:pt idx="349">
                  <c:v>349.0</c:v>
                </c:pt>
                <c:pt idx="350">
                  <c:v>350.0</c:v>
                </c:pt>
                <c:pt idx="351">
                  <c:v>351.0</c:v>
                </c:pt>
                <c:pt idx="352">
                  <c:v>352.0</c:v>
                </c:pt>
                <c:pt idx="353">
                  <c:v>353.0</c:v>
                </c:pt>
                <c:pt idx="354">
                  <c:v>354.0</c:v>
                </c:pt>
                <c:pt idx="355">
                  <c:v>355.0</c:v>
                </c:pt>
                <c:pt idx="356">
                  <c:v>356.0</c:v>
                </c:pt>
                <c:pt idx="357">
                  <c:v>357.0</c:v>
                </c:pt>
                <c:pt idx="358">
                  <c:v>358.0</c:v>
                </c:pt>
                <c:pt idx="359">
                  <c:v>359.0</c:v>
                </c:pt>
                <c:pt idx="360">
                  <c:v>360.0</c:v>
                </c:pt>
                <c:pt idx="361">
                  <c:v>361.0</c:v>
                </c:pt>
                <c:pt idx="362">
                  <c:v>362.0</c:v>
                </c:pt>
                <c:pt idx="363">
                  <c:v>363.0</c:v>
                </c:pt>
                <c:pt idx="364">
                  <c:v>364.0</c:v>
                </c:pt>
                <c:pt idx="365">
                  <c:v>365.0</c:v>
                </c:pt>
                <c:pt idx="366">
                  <c:v>366.0</c:v>
                </c:pt>
                <c:pt idx="367">
                  <c:v>367.0</c:v>
                </c:pt>
                <c:pt idx="368">
                  <c:v>368.0</c:v>
                </c:pt>
                <c:pt idx="369">
                  <c:v>369.0</c:v>
                </c:pt>
                <c:pt idx="370">
                  <c:v>370.0</c:v>
                </c:pt>
                <c:pt idx="371">
                  <c:v>371.0</c:v>
                </c:pt>
                <c:pt idx="372">
                  <c:v>372.0</c:v>
                </c:pt>
                <c:pt idx="373">
                  <c:v>373.0</c:v>
                </c:pt>
                <c:pt idx="374">
                  <c:v>374.0</c:v>
                </c:pt>
                <c:pt idx="375">
                  <c:v>375.0</c:v>
                </c:pt>
                <c:pt idx="376">
                  <c:v>376.0</c:v>
                </c:pt>
                <c:pt idx="377">
                  <c:v>377.0</c:v>
                </c:pt>
                <c:pt idx="378">
                  <c:v>378.0</c:v>
                </c:pt>
                <c:pt idx="379">
                  <c:v>379.0</c:v>
                </c:pt>
                <c:pt idx="380">
                  <c:v>380.0</c:v>
                </c:pt>
                <c:pt idx="381">
                  <c:v>381.0</c:v>
                </c:pt>
                <c:pt idx="382">
                  <c:v>382.0</c:v>
                </c:pt>
                <c:pt idx="383">
                  <c:v>383.0</c:v>
                </c:pt>
                <c:pt idx="384">
                  <c:v>384.0</c:v>
                </c:pt>
                <c:pt idx="385">
                  <c:v>385.0</c:v>
                </c:pt>
                <c:pt idx="386">
                  <c:v>386.0</c:v>
                </c:pt>
                <c:pt idx="387">
                  <c:v>387.0</c:v>
                </c:pt>
                <c:pt idx="388">
                  <c:v>388.0</c:v>
                </c:pt>
                <c:pt idx="389">
                  <c:v>389.0</c:v>
                </c:pt>
                <c:pt idx="390">
                  <c:v>390.0</c:v>
                </c:pt>
                <c:pt idx="391">
                  <c:v>391.0</c:v>
                </c:pt>
                <c:pt idx="392">
                  <c:v>392.0</c:v>
                </c:pt>
                <c:pt idx="393">
                  <c:v>393.0</c:v>
                </c:pt>
                <c:pt idx="394">
                  <c:v>394.0</c:v>
                </c:pt>
                <c:pt idx="395">
                  <c:v>395.0</c:v>
                </c:pt>
                <c:pt idx="396">
                  <c:v>396.0</c:v>
                </c:pt>
                <c:pt idx="397">
                  <c:v>397.0</c:v>
                </c:pt>
                <c:pt idx="398">
                  <c:v>398.0</c:v>
                </c:pt>
                <c:pt idx="399">
                  <c:v>399.0</c:v>
                </c:pt>
                <c:pt idx="400">
                  <c:v>400.0</c:v>
                </c:pt>
                <c:pt idx="401">
                  <c:v>401.0</c:v>
                </c:pt>
                <c:pt idx="402">
                  <c:v>402.0</c:v>
                </c:pt>
                <c:pt idx="403">
                  <c:v>403.0</c:v>
                </c:pt>
                <c:pt idx="404">
                  <c:v>404.0</c:v>
                </c:pt>
                <c:pt idx="405">
                  <c:v>405.0</c:v>
                </c:pt>
                <c:pt idx="406">
                  <c:v>406.0</c:v>
                </c:pt>
                <c:pt idx="407">
                  <c:v>407.0</c:v>
                </c:pt>
                <c:pt idx="408">
                  <c:v>408.0</c:v>
                </c:pt>
                <c:pt idx="409">
                  <c:v>409.0</c:v>
                </c:pt>
                <c:pt idx="410">
                  <c:v>410.0</c:v>
                </c:pt>
                <c:pt idx="411">
                  <c:v>411.0</c:v>
                </c:pt>
                <c:pt idx="412">
                  <c:v>412.0</c:v>
                </c:pt>
                <c:pt idx="413">
                  <c:v>413.0</c:v>
                </c:pt>
                <c:pt idx="414">
                  <c:v>414.0</c:v>
                </c:pt>
                <c:pt idx="415">
                  <c:v>415.0</c:v>
                </c:pt>
                <c:pt idx="416">
                  <c:v>416.0</c:v>
                </c:pt>
                <c:pt idx="417">
                  <c:v>417.0</c:v>
                </c:pt>
                <c:pt idx="418">
                  <c:v>418.0</c:v>
                </c:pt>
                <c:pt idx="419">
                  <c:v>419.0</c:v>
                </c:pt>
                <c:pt idx="420">
                  <c:v>420.0</c:v>
                </c:pt>
                <c:pt idx="421">
                  <c:v>421.0</c:v>
                </c:pt>
                <c:pt idx="422">
                  <c:v>422.0</c:v>
                </c:pt>
                <c:pt idx="423">
                  <c:v>423.0</c:v>
                </c:pt>
                <c:pt idx="424">
                  <c:v>424.0</c:v>
                </c:pt>
                <c:pt idx="425">
                  <c:v>425.0</c:v>
                </c:pt>
                <c:pt idx="426">
                  <c:v>426.0</c:v>
                </c:pt>
                <c:pt idx="427">
                  <c:v>427.0</c:v>
                </c:pt>
                <c:pt idx="428">
                  <c:v>428.0</c:v>
                </c:pt>
                <c:pt idx="429">
                  <c:v>429.0</c:v>
                </c:pt>
                <c:pt idx="430">
                  <c:v>430.0</c:v>
                </c:pt>
                <c:pt idx="431">
                  <c:v>431.0</c:v>
                </c:pt>
                <c:pt idx="432">
                  <c:v>432.0</c:v>
                </c:pt>
                <c:pt idx="433">
                  <c:v>433.0</c:v>
                </c:pt>
                <c:pt idx="434">
                  <c:v>434.0</c:v>
                </c:pt>
                <c:pt idx="435">
                  <c:v>435.0</c:v>
                </c:pt>
                <c:pt idx="436">
                  <c:v>436.0</c:v>
                </c:pt>
                <c:pt idx="437">
                  <c:v>437.0</c:v>
                </c:pt>
                <c:pt idx="438">
                  <c:v>438.0</c:v>
                </c:pt>
                <c:pt idx="439">
                  <c:v>439.0</c:v>
                </c:pt>
                <c:pt idx="440">
                  <c:v>440.0</c:v>
                </c:pt>
                <c:pt idx="441">
                  <c:v>441.0</c:v>
                </c:pt>
                <c:pt idx="442">
                  <c:v>442.0</c:v>
                </c:pt>
                <c:pt idx="443">
                  <c:v>443.0</c:v>
                </c:pt>
                <c:pt idx="444">
                  <c:v>444.0</c:v>
                </c:pt>
                <c:pt idx="445">
                  <c:v>445.0</c:v>
                </c:pt>
                <c:pt idx="446">
                  <c:v>446.0</c:v>
                </c:pt>
                <c:pt idx="447">
                  <c:v>447.0</c:v>
                </c:pt>
                <c:pt idx="448">
                  <c:v>448.0</c:v>
                </c:pt>
                <c:pt idx="449">
                  <c:v>449.0</c:v>
                </c:pt>
                <c:pt idx="450">
                  <c:v>450.0</c:v>
                </c:pt>
                <c:pt idx="451">
                  <c:v>451.0</c:v>
                </c:pt>
                <c:pt idx="452">
                  <c:v>452.0</c:v>
                </c:pt>
                <c:pt idx="453">
                  <c:v>453.0</c:v>
                </c:pt>
                <c:pt idx="454">
                  <c:v>454.0</c:v>
                </c:pt>
                <c:pt idx="455">
                  <c:v>455.0</c:v>
                </c:pt>
                <c:pt idx="456">
                  <c:v>456.0</c:v>
                </c:pt>
                <c:pt idx="457">
                  <c:v>457.0</c:v>
                </c:pt>
                <c:pt idx="458">
                  <c:v>458.0</c:v>
                </c:pt>
                <c:pt idx="459">
                  <c:v>459.0</c:v>
                </c:pt>
                <c:pt idx="460">
                  <c:v>460.0</c:v>
                </c:pt>
                <c:pt idx="461">
                  <c:v>461.0</c:v>
                </c:pt>
                <c:pt idx="462">
                  <c:v>462.0</c:v>
                </c:pt>
                <c:pt idx="463">
                  <c:v>463.0</c:v>
                </c:pt>
                <c:pt idx="464">
                  <c:v>464.0</c:v>
                </c:pt>
                <c:pt idx="465">
                  <c:v>465.0</c:v>
                </c:pt>
                <c:pt idx="466">
                  <c:v>466.0</c:v>
                </c:pt>
                <c:pt idx="467">
                  <c:v>467.0</c:v>
                </c:pt>
                <c:pt idx="468">
                  <c:v>468.0</c:v>
                </c:pt>
                <c:pt idx="469">
                  <c:v>469.0</c:v>
                </c:pt>
                <c:pt idx="470">
                  <c:v>470.0</c:v>
                </c:pt>
                <c:pt idx="471">
                  <c:v>471.0</c:v>
                </c:pt>
                <c:pt idx="472">
                  <c:v>472.0</c:v>
                </c:pt>
                <c:pt idx="473">
                  <c:v>473.0</c:v>
                </c:pt>
                <c:pt idx="474">
                  <c:v>474.0</c:v>
                </c:pt>
                <c:pt idx="475">
                  <c:v>475.0</c:v>
                </c:pt>
                <c:pt idx="476">
                  <c:v>476.0</c:v>
                </c:pt>
                <c:pt idx="477">
                  <c:v>477.0</c:v>
                </c:pt>
                <c:pt idx="478">
                  <c:v>478.0</c:v>
                </c:pt>
                <c:pt idx="479">
                  <c:v>479.0</c:v>
                </c:pt>
                <c:pt idx="480">
                  <c:v>480.0</c:v>
                </c:pt>
                <c:pt idx="481">
                  <c:v>481.0</c:v>
                </c:pt>
                <c:pt idx="482">
                  <c:v>482.0</c:v>
                </c:pt>
                <c:pt idx="483">
                  <c:v>483.0</c:v>
                </c:pt>
                <c:pt idx="484">
                  <c:v>484.0</c:v>
                </c:pt>
                <c:pt idx="485">
                  <c:v>485.0</c:v>
                </c:pt>
                <c:pt idx="486">
                  <c:v>486.0</c:v>
                </c:pt>
                <c:pt idx="487">
                  <c:v>487.0</c:v>
                </c:pt>
                <c:pt idx="488">
                  <c:v>488.0</c:v>
                </c:pt>
                <c:pt idx="489">
                  <c:v>489.0</c:v>
                </c:pt>
                <c:pt idx="490">
                  <c:v>490.0</c:v>
                </c:pt>
                <c:pt idx="491">
                  <c:v>491.0</c:v>
                </c:pt>
                <c:pt idx="492">
                  <c:v>492.0</c:v>
                </c:pt>
                <c:pt idx="493">
                  <c:v>493.0</c:v>
                </c:pt>
                <c:pt idx="494">
                  <c:v>494.0</c:v>
                </c:pt>
                <c:pt idx="495">
                  <c:v>495.0</c:v>
                </c:pt>
                <c:pt idx="496">
                  <c:v>496.0</c:v>
                </c:pt>
                <c:pt idx="497">
                  <c:v>497.0</c:v>
                </c:pt>
                <c:pt idx="498">
                  <c:v>498.0</c:v>
                </c:pt>
                <c:pt idx="499">
                  <c:v>499.0</c:v>
                </c:pt>
                <c:pt idx="500">
                  <c:v>500.0</c:v>
                </c:pt>
                <c:pt idx="501">
                  <c:v>501.0</c:v>
                </c:pt>
                <c:pt idx="502">
                  <c:v>502.0</c:v>
                </c:pt>
                <c:pt idx="503">
                  <c:v>503.0</c:v>
                </c:pt>
                <c:pt idx="504">
                  <c:v>504.0</c:v>
                </c:pt>
                <c:pt idx="505">
                  <c:v>505.0</c:v>
                </c:pt>
                <c:pt idx="506">
                  <c:v>506.0</c:v>
                </c:pt>
                <c:pt idx="507">
                  <c:v>507.0</c:v>
                </c:pt>
                <c:pt idx="508">
                  <c:v>508.0</c:v>
                </c:pt>
                <c:pt idx="509">
                  <c:v>509.0</c:v>
                </c:pt>
                <c:pt idx="510">
                  <c:v>510.0</c:v>
                </c:pt>
                <c:pt idx="511">
                  <c:v>511.0</c:v>
                </c:pt>
              </c:numCache>
            </c:numRef>
          </c:xVal>
          <c:yVal>
            <c:numRef>
              <c:f>tilepick_128_4.csv!$D$2:$D$514</c:f>
              <c:numCache>
                <c:formatCode>General</c:formatCode>
                <c:ptCount val="513"/>
                <c:pt idx="0">
                  <c:v>4.0</c:v>
                </c:pt>
                <c:pt idx="1">
                  <c:v>12.0</c:v>
                </c:pt>
                <c:pt idx="2">
                  <c:v>25.0</c:v>
                </c:pt>
                <c:pt idx="3">
                  <c:v>41.0</c:v>
                </c:pt>
                <c:pt idx="4">
                  <c:v>61.0</c:v>
                </c:pt>
                <c:pt idx="5">
                  <c:v>85.0</c:v>
                </c:pt>
                <c:pt idx="6">
                  <c:v>113.0</c:v>
                </c:pt>
                <c:pt idx="7">
                  <c:v>145.0</c:v>
                </c:pt>
                <c:pt idx="8">
                  <c:v>181.0</c:v>
                </c:pt>
                <c:pt idx="9">
                  <c:v>221.0</c:v>
                </c:pt>
                <c:pt idx="10">
                  <c:v>265.0</c:v>
                </c:pt>
                <c:pt idx="11">
                  <c:v>313.0</c:v>
                </c:pt>
                <c:pt idx="12">
                  <c:v>365.0</c:v>
                </c:pt>
                <c:pt idx="13">
                  <c:v>421.0</c:v>
                </c:pt>
                <c:pt idx="14">
                  <c:v>480.0</c:v>
                </c:pt>
                <c:pt idx="15">
                  <c:v>547.0</c:v>
                </c:pt>
                <c:pt idx="16">
                  <c:v>615.0</c:v>
                </c:pt>
                <c:pt idx="17">
                  <c:v>683.0</c:v>
                </c:pt>
                <c:pt idx="18">
                  <c:v>750.0</c:v>
                </c:pt>
                <c:pt idx="19">
                  <c:v>829.0</c:v>
                </c:pt>
                <c:pt idx="20">
                  <c:v>911.0</c:v>
                </c:pt>
                <c:pt idx="21">
                  <c:v>995.0</c:v>
                </c:pt>
                <c:pt idx="22">
                  <c:v>1093.0</c:v>
                </c:pt>
                <c:pt idx="23">
                  <c:v>1188.0</c:v>
                </c:pt>
                <c:pt idx="24">
                  <c:v>1276.0</c:v>
                </c:pt>
                <c:pt idx="25">
                  <c:v>1372.0</c:v>
                </c:pt>
                <c:pt idx="26">
                  <c:v>1479.0</c:v>
                </c:pt>
                <c:pt idx="27">
                  <c:v>1591.0</c:v>
                </c:pt>
                <c:pt idx="28">
                  <c:v>1705.0</c:v>
                </c:pt>
                <c:pt idx="29">
                  <c:v>1812.0</c:v>
                </c:pt>
                <c:pt idx="30">
                  <c:v>1929.0</c:v>
                </c:pt>
                <c:pt idx="31">
                  <c:v>2052.0</c:v>
                </c:pt>
                <c:pt idx="32">
                  <c:v>2182.0</c:v>
                </c:pt>
                <c:pt idx="33">
                  <c:v>2306.0</c:v>
                </c:pt>
                <c:pt idx="34">
                  <c:v>2437.0</c:v>
                </c:pt>
                <c:pt idx="35">
                  <c:v>2573.0</c:v>
                </c:pt>
                <c:pt idx="36">
                  <c:v>2718.0</c:v>
                </c:pt>
                <c:pt idx="37">
                  <c:v>2850.0</c:v>
                </c:pt>
                <c:pt idx="38">
                  <c:v>3003.0</c:v>
                </c:pt>
                <c:pt idx="39">
                  <c:v>3143.0</c:v>
                </c:pt>
                <c:pt idx="40">
                  <c:v>3300.0</c:v>
                </c:pt>
                <c:pt idx="41">
                  <c:v>3454.0</c:v>
                </c:pt>
                <c:pt idx="42">
                  <c:v>3620.0</c:v>
                </c:pt>
                <c:pt idx="43">
                  <c:v>3771.0</c:v>
                </c:pt>
                <c:pt idx="44">
                  <c:v>3945.0</c:v>
                </c:pt>
                <c:pt idx="45">
                  <c:v>4105.0</c:v>
                </c:pt>
                <c:pt idx="46">
                  <c:v>4291.0</c:v>
                </c:pt>
                <c:pt idx="47">
                  <c:v>4453.0</c:v>
                </c:pt>
                <c:pt idx="48">
                  <c:v>4642.0</c:v>
                </c:pt>
                <c:pt idx="49">
                  <c:v>4815.0</c:v>
                </c:pt>
                <c:pt idx="50">
                  <c:v>5015.0</c:v>
                </c:pt>
                <c:pt idx="51">
                  <c:v>5177.0</c:v>
                </c:pt>
                <c:pt idx="52">
                  <c:v>5387.0</c:v>
                </c:pt>
                <c:pt idx="53">
                  <c:v>5582.0</c:v>
                </c:pt>
                <c:pt idx="54">
                  <c:v>5777.0</c:v>
                </c:pt>
                <c:pt idx="55">
                  <c:v>5984.0</c:v>
                </c:pt>
                <c:pt idx="56">
                  <c:v>6179.0</c:v>
                </c:pt>
                <c:pt idx="57">
                  <c:v>6403.0</c:v>
                </c:pt>
                <c:pt idx="58">
                  <c:v>6574.0</c:v>
                </c:pt>
                <c:pt idx="59">
                  <c:v>6787.0</c:v>
                </c:pt>
                <c:pt idx="60">
                  <c:v>7008.0</c:v>
                </c:pt>
                <c:pt idx="61">
                  <c:v>7219.0</c:v>
                </c:pt>
                <c:pt idx="62">
                  <c:v>7454.0</c:v>
                </c:pt>
                <c:pt idx="63">
                  <c:v>7666.0</c:v>
                </c:pt>
                <c:pt idx="64">
                  <c:v>7907.0</c:v>
                </c:pt>
                <c:pt idx="65">
                  <c:v>8166.0</c:v>
                </c:pt>
                <c:pt idx="66">
                  <c:v>8365.0</c:v>
                </c:pt>
                <c:pt idx="67">
                  <c:v>8598.0</c:v>
                </c:pt>
                <c:pt idx="68">
                  <c:v>8846.0</c:v>
                </c:pt>
                <c:pt idx="69">
                  <c:v>9123.0</c:v>
                </c:pt>
                <c:pt idx="70">
                  <c:v>9336.0</c:v>
                </c:pt>
                <c:pt idx="71">
                  <c:v>9588.0</c:v>
                </c:pt>
                <c:pt idx="72">
                  <c:v>9879.0</c:v>
                </c:pt>
                <c:pt idx="73">
                  <c:v>10096.0</c:v>
                </c:pt>
                <c:pt idx="74">
                  <c:v>10394.0</c:v>
                </c:pt>
                <c:pt idx="75">
                  <c:v>10616.0</c:v>
                </c:pt>
                <c:pt idx="76">
                  <c:v>10905.0</c:v>
                </c:pt>
                <c:pt idx="77">
                  <c:v>11134.0</c:v>
                </c:pt>
                <c:pt idx="78">
                  <c:v>11428.0</c:v>
                </c:pt>
                <c:pt idx="79">
                  <c:v>11667.0</c:v>
                </c:pt>
                <c:pt idx="80">
                  <c:v>11942.0</c:v>
                </c:pt>
                <c:pt idx="81">
                  <c:v>12239.0</c:v>
                </c:pt>
                <c:pt idx="82">
                  <c:v>12560.0</c:v>
                </c:pt>
                <c:pt idx="83">
                  <c:v>12795.0</c:v>
                </c:pt>
                <c:pt idx="84">
                  <c:v>13080.0</c:v>
                </c:pt>
                <c:pt idx="85">
                  <c:v>13407.0</c:v>
                </c:pt>
                <c:pt idx="86">
                  <c:v>13653.0</c:v>
                </c:pt>
                <c:pt idx="87">
                  <c:v>13951.0</c:v>
                </c:pt>
                <c:pt idx="88">
                  <c:v>14291.0</c:v>
                </c:pt>
                <c:pt idx="89">
                  <c:v>14543.0</c:v>
                </c:pt>
                <c:pt idx="90">
                  <c:v>14846.0</c:v>
                </c:pt>
                <c:pt idx="91">
                  <c:v>15200.0</c:v>
                </c:pt>
                <c:pt idx="92">
                  <c:v>15447.0</c:v>
                </c:pt>
                <c:pt idx="93">
                  <c:v>15776.0</c:v>
                </c:pt>
                <c:pt idx="94">
                  <c:v>16054.0</c:v>
                </c:pt>
                <c:pt idx="95">
                  <c:v>16376.0</c:v>
                </c:pt>
                <c:pt idx="96">
                  <c:v>16731.0</c:v>
                </c:pt>
                <c:pt idx="97">
                  <c:v>17024.0</c:v>
                </c:pt>
                <c:pt idx="98">
                  <c:v>17359.0</c:v>
                </c:pt>
                <c:pt idx="99">
                  <c:v>17659.0</c:v>
                </c:pt>
                <c:pt idx="100">
                  <c:v>18029.0</c:v>
                </c:pt>
                <c:pt idx="101">
                  <c:v>18333.0</c:v>
                </c:pt>
                <c:pt idx="102">
                  <c:v>18639.0</c:v>
                </c:pt>
                <c:pt idx="103">
                  <c:v>19053.0</c:v>
                </c:pt>
                <c:pt idx="104">
                  <c:v>19314.0</c:v>
                </c:pt>
                <c:pt idx="105">
                  <c:v>19696.0</c:v>
                </c:pt>
                <c:pt idx="106">
                  <c:v>20013.0</c:v>
                </c:pt>
                <c:pt idx="107">
                  <c:v>20335.0</c:v>
                </c:pt>
                <c:pt idx="108">
                  <c:v>20661.0</c:v>
                </c:pt>
                <c:pt idx="109">
                  <c:v>21015.0</c:v>
                </c:pt>
                <c:pt idx="110">
                  <c:v>21436.0</c:v>
                </c:pt>
                <c:pt idx="111">
                  <c:v>21738.0</c:v>
                </c:pt>
                <c:pt idx="112">
                  <c:v>22062.0</c:v>
                </c:pt>
                <c:pt idx="113">
                  <c:v>22422.0</c:v>
                </c:pt>
                <c:pt idx="114">
                  <c:v>22865.0</c:v>
                </c:pt>
                <c:pt idx="115">
                  <c:v>23162.0</c:v>
                </c:pt>
                <c:pt idx="116">
                  <c:v>23505.0</c:v>
                </c:pt>
                <c:pt idx="117">
                  <c:v>23869.0</c:v>
                </c:pt>
                <c:pt idx="118">
                  <c:v>24340.0</c:v>
                </c:pt>
                <c:pt idx="119">
                  <c:v>24616.0</c:v>
                </c:pt>
                <c:pt idx="120">
                  <c:v>24975.0</c:v>
                </c:pt>
                <c:pt idx="121">
                  <c:v>25350.0</c:v>
                </c:pt>
                <c:pt idx="122">
                  <c:v>25834.0</c:v>
                </c:pt>
                <c:pt idx="123">
                  <c:v>26108.0</c:v>
                </c:pt>
                <c:pt idx="124">
                  <c:v>26482.0</c:v>
                </c:pt>
                <c:pt idx="125">
                  <c:v>26859.0</c:v>
                </c:pt>
                <c:pt idx="126">
                  <c:v>27245.0</c:v>
                </c:pt>
                <c:pt idx="127">
                  <c:v>27753.0</c:v>
                </c:pt>
                <c:pt idx="128">
                  <c:v>28018.0</c:v>
                </c:pt>
                <c:pt idx="129">
                  <c:v>28407.0</c:v>
                </c:pt>
                <c:pt idx="130">
                  <c:v>28797.0</c:v>
                </c:pt>
                <c:pt idx="131">
                  <c:v>29188.0</c:v>
                </c:pt>
                <c:pt idx="132">
                  <c:v>29594.0</c:v>
                </c:pt>
                <c:pt idx="133">
                  <c:v>29994.0</c:v>
                </c:pt>
                <c:pt idx="134">
                  <c:v>30399.0</c:v>
                </c:pt>
                <c:pt idx="135">
                  <c:v>30804.0</c:v>
                </c:pt>
                <c:pt idx="136">
                  <c:v>31213.0</c:v>
                </c:pt>
                <c:pt idx="137">
                  <c:v>31615.0</c:v>
                </c:pt>
                <c:pt idx="138">
                  <c:v>32019.0</c:v>
                </c:pt>
                <c:pt idx="139">
                  <c:v>32433.0</c:v>
                </c:pt>
                <c:pt idx="140">
                  <c:v>32843.0</c:v>
                </c:pt>
                <c:pt idx="141">
                  <c:v>33268.0</c:v>
                </c:pt>
                <c:pt idx="142">
                  <c:v>33669.0</c:v>
                </c:pt>
                <c:pt idx="143">
                  <c:v>34090.0</c:v>
                </c:pt>
                <c:pt idx="144">
                  <c:v>34515.0</c:v>
                </c:pt>
                <c:pt idx="145">
                  <c:v>34936.0</c:v>
                </c:pt>
                <c:pt idx="146">
                  <c:v>35356.0</c:v>
                </c:pt>
                <c:pt idx="147">
                  <c:v>35786.0</c:v>
                </c:pt>
                <c:pt idx="148">
                  <c:v>36215.0</c:v>
                </c:pt>
                <c:pt idx="149">
                  <c:v>36637.0</c:v>
                </c:pt>
                <c:pt idx="150">
                  <c:v>37064.0</c:v>
                </c:pt>
                <c:pt idx="151">
                  <c:v>37507.0</c:v>
                </c:pt>
                <c:pt idx="152">
                  <c:v>37940.0</c:v>
                </c:pt>
                <c:pt idx="153">
                  <c:v>38373.0</c:v>
                </c:pt>
                <c:pt idx="154">
                  <c:v>38813.0</c:v>
                </c:pt>
                <c:pt idx="155">
                  <c:v>39229.0</c:v>
                </c:pt>
                <c:pt idx="156">
                  <c:v>39696.0</c:v>
                </c:pt>
                <c:pt idx="157">
                  <c:v>40069.0</c:v>
                </c:pt>
                <c:pt idx="158">
                  <c:v>40501.0</c:v>
                </c:pt>
                <c:pt idx="159">
                  <c:v>40976.0</c:v>
                </c:pt>
                <c:pt idx="160">
                  <c:v>41457.0</c:v>
                </c:pt>
                <c:pt idx="161">
                  <c:v>41852.0</c:v>
                </c:pt>
                <c:pt idx="162">
                  <c:v>42308.0</c:v>
                </c:pt>
                <c:pt idx="163">
                  <c:v>42767.0</c:v>
                </c:pt>
                <c:pt idx="164">
                  <c:v>43259.0</c:v>
                </c:pt>
                <c:pt idx="165">
                  <c:v>43628.0</c:v>
                </c:pt>
                <c:pt idx="166">
                  <c:v>44104.0</c:v>
                </c:pt>
                <c:pt idx="167">
                  <c:v>44602.0</c:v>
                </c:pt>
                <c:pt idx="168">
                  <c:v>45027.0</c:v>
                </c:pt>
                <c:pt idx="169">
                  <c:v>45504.0</c:v>
                </c:pt>
                <c:pt idx="170">
                  <c:v>45941.0</c:v>
                </c:pt>
                <c:pt idx="171">
                  <c:v>46422.0</c:v>
                </c:pt>
                <c:pt idx="172">
                  <c:v>46855.0</c:v>
                </c:pt>
                <c:pt idx="173">
                  <c:v>47333.0</c:v>
                </c:pt>
                <c:pt idx="174">
                  <c:v>47798.0</c:v>
                </c:pt>
                <c:pt idx="175">
                  <c:v>48272.0</c:v>
                </c:pt>
                <c:pt idx="176">
                  <c:v>48709.0</c:v>
                </c:pt>
                <c:pt idx="177">
                  <c:v>49211.0</c:v>
                </c:pt>
                <c:pt idx="178">
                  <c:v>49647.0</c:v>
                </c:pt>
                <c:pt idx="179">
                  <c:v>50154.0</c:v>
                </c:pt>
                <c:pt idx="180">
                  <c:v>50556.0</c:v>
                </c:pt>
                <c:pt idx="181">
                  <c:v>51091.0</c:v>
                </c:pt>
                <c:pt idx="182">
                  <c:v>51541.0</c:v>
                </c:pt>
                <c:pt idx="183">
                  <c:v>52056.0</c:v>
                </c:pt>
                <c:pt idx="184">
                  <c:v>52419.0</c:v>
                </c:pt>
                <c:pt idx="185">
                  <c:v>52900.0</c:v>
                </c:pt>
                <c:pt idx="186">
                  <c:v>53388.0</c:v>
                </c:pt>
                <c:pt idx="187">
                  <c:v>53849.0</c:v>
                </c:pt>
                <c:pt idx="188">
                  <c:v>54339.0</c:v>
                </c:pt>
                <c:pt idx="189">
                  <c:v>54810.0</c:v>
                </c:pt>
                <c:pt idx="190">
                  <c:v>55298.0</c:v>
                </c:pt>
                <c:pt idx="191">
                  <c:v>55777.0</c:v>
                </c:pt>
                <c:pt idx="192">
                  <c:v>56262.0</c:v>
                </c:pt>
                <c:pt idx="193">
                  <c:v>56746.0</c:v>
                </c:pt>
                <c:pt idx="194">
                  <c:v>57325.0</c:v>
                </c:pt>
                <c:pt idx="195">
                  <c:v>57715.0</c:v>
                </c:pt>
                <c:pt idx="196">
                  <c:v>58220.0</c:v>
                </c:pt>
                <c:pt idx="197">
                  <c:v>58812.0</c:v>
                </c:pt>
                <c:pt idx="198">
                  <c:v>59206.0</c:v>
                </c:pt>
                <c:pt idx="199">
                  <c:v>59801.0</c:v>
                </c:pt>
                <c:pt idx="200">
                  <c:v>60198.0</c:v>
                </c:pt>
                <c:pt idx="201">
                  <c:v>60712.0</c:v>
                </c:pt>
                <c:pt idx="202">
                  <c:v>61244.0</c:v>
                </c:pt>
                <c:pt idx="203">
                  <c:v>61634.0</c:v>
                </c:pt>
                <c:pt idx="204">
                  <c:v>62124.0</c:v>
                </c:pt>
                <c:pt idx="205">
                  <c:v>62663.0</c:v>
                </c:pt>
                <c:pt idx="206">
                  <c:v>63283.0</c:v>
                </c:pt>
                <c:pt idx="207">
                  <c:v>63619.0</c:v>
                </c:pt>
                <c:pt idx="208">
                  <c:v>64202.0</c:v>
                </c:pt>
                <c:pt idx="209">
                  <c:v>64621.0</c:v>
                </c:pt>
                <c:pt idx="210">
                  <c:v>65180.0</c:v>
                </c:pt>
                <c:pt idx="211">
                  <c:v>65680.0</c:v>
                </c:pt>
                <c:pt idx="212">
                  <c:v>66104.0</c:v>
                </c:pt>
                <c:pt idx="213">
                  <c:v>66604.0</c:v>
                </c:pt>
                <c:pt idx="214">
                  <c:v>67178.0</c:v>
                </c:pt>
                <c:pt idx="215">
                  <c:v>67608.0</c:v>
                </c:pt>
                <c:pt idx="216">
                  <c:v>68192.0</c:v>
                </c:pt>
                <c:pt idx="217">
                  <c:v>68628.0</c:v>
                </c:pt>
                <c:pt idx="218">
                  <c:v>69203.0</c:v>
                </c:pt>
                <c:pt idx="219">
                  <c:v>69634.0</c:v>
                </c:pt>
                <c:pt idx="220">
                  <c:v>70217.0</c:v>
                </c:pt>
                <c:pt idx="221">
                  <c:v>70650.0</c:v>
                </c:pt>
                <c:pt idx="222">
                  <c:v>71223.0</c:v>
                </c:pt>
                <c:pt idx="223">
                  <c:v>71661.0</c:v>
                </c:pt>
                <c:pt idx="224">
                  <c:v>72256.0</c:v>
                </c:pt>
                <c:pt idx="225">
                  <c:v>72691.0</c:v>
                </c:pt>
                <c:pt idx="226">
                  <c:v>73252.0</c:v>
                </c:pt>
                <c:pt idx="227">
                  <c:v>73702.0</c:v>
                </c:pt>
                <c:pt idx="228">
                  <c:v>74286.0</c:v>
                </c:pt>
                <c:pt idx="229">
                  <c:v>74736.0</c:v>
                </c:pt>
                <c:pt idx="230">
                  <c:v>75291.0</c:v>
                </c:pt>
                <c:pt idx="231">
                  <c:v>75742.0</c:v>
                </c:pt>
                <c:pt idx="232">
                  <c:v>76328.0</c:v>
                </c:pt>
                <c:pt idx="233">
                  <c:v>76790.0</c:v>
                </c:pt>
                <c:pt idx="234">
                  <c:v>77242.0</c:v>
                </c:pt>
                <c:pt idx="235">
                  <c:v>77763.0</c:v>
                </c:pt>
                <c:pt idx="236">
                  <c:v>78426.0</c:v>
                </c:pt>
                <c:pt idx="237">
                  <c:v>78845.0</c:v>
                </c:pt>
                <c:pt idx="238">
                  <c:v>79285.0</c:v>
                </c:pt>
                <c:pt idx="239">
                  <c:v>79805.0</c:v>
                </c:pt>
                <c:pt idx="240">
                  <c:v>80526.0</c:v>
                </c:pt>
                <c:pt idx="241">
                  <c:v>80839.0</c:v>
                </c:pt>
                <c:pt idx="242">
                  <c:v>81515.0</c:v>
                </c:pt>
                <c:pt idx="243">
                  <c:v>81899.0</c:v>
                </c:pt>
                <c:pt idx="244">
                  <c:v>82379.0</c:v>
                </c:pt>
                <c:pt idx="245">
                  <c:v>82883.0</c:v>
                </c:pt>
                <c:pt idx="246">
                  <c:v>83623.0</c:v>
                </c:pt>
                <c:pt idx="247">
                  <c:v>83920.0</c:v>
                </c:pt>
                <c:pt idx="248">
                  <c:v>84416.0</c:v>
                </c:pt>
                <c:pt idx="249">
                  <c:v>84935.0</c:v>
                </c:pt>
                <c:pt idx="250">
                  <c:v>85670.0</c:v>
                </c:pt>
                <c:pt idx="251">
                  <c:v>85982.0</c:v>
                </c:pt>
                <c:pt idx="252">
                  <c:v>86475.0</c:v>
                </c:pt>
                <c:pt idx="253">
                  <c:v>86998.0</c:v>
                </c:pt>
                <c:pt idx="254">
                  <c:v>87505.0</c:v>
                </c:pt>
                <c:pt idx="255">
                  <c:v>88015.0</c:v>
                </c:pt>
                <c:pt idx="256">
                  <c:v>88532.0</c:v>
                </c:pt>
                <c:pt idx="257">
                  <c:v>89046.0</c:v>
                </c:pt>
                <c:pt idx="258">
                  <c:v>89560.0</c:v>
                </c:pt>
                <c:pt idx="259">
                  <c:v>90076.0</c:v>
                </c:pt>
                <c:pt idx="260">
                  <c:v>90587.0</c:v>
                </c:pt>
                <c:pt idx="261">
                  <c:v>91099.0</c:v>
                </c:pt>
                <c:pt idx="262">
                  <c:v>91620.0</c:v>
                </c:pt>
                <c:pt idx="263">
                  <c:v>92130.0</c:v>
                </c:pt>
                <c:pt idx="264">
                  <c:v>92644.0</c:v>
                </c:pt>
                <c:pt idx="265">
                  <c:v>93156.0</c:v>
                </c:pt>
                <c:pt idx="266">
                  <c:v>93678.0</c:v>
                </c:pt>
                <c:pt idx="267">
                  <c:v>94201.0</c:v>
                </c:pt>
                <c:pt idx="268">
                  <c:v>94714.0</c:v>
                </c:pt>
                <c:pt idx="269">
                  <c:v>95232.0</c:v>
                </c:pt>
                <c:pt idx="270">
                  <c:v>95732.0</c:v>
                </c:pt>
                <c:pt idx="271">
                  <c:v>96253.0</c:v>
                </c:pt>
                <c:pt idx="272">
                  <c:v>96758.0</c:v>
                </c:pt>
                <c:pt idx="273">
                  <c:v>97262.0</c:v>
                </c:pt>
                <c:pt idx="274">
                  <c:v>97770.0</c:v>
                </c:pt>
                <c:pt idx="275">
                  <c:v>98295.0</c:v>
                </c:pt>
                <c:pt idx="276">
                  <c:v>98812.0</c:v>
                </c:pt>
                <c:pt idx="277">
                  <c:v>99317.0</c:v>
                </c:pt>
                <c:pt idx="278">
                  <c:v>99827.0</c:v>
                </c:pt>
                <c:pt idx="279">
                  <c:v>100331.0</c:v>
                </c:pt>
                <c:pt idx="280">
                  <c:v>100837.0</c:v>
                </c:pt>
                <c:pt idx="281">
                  <c:v>101355.0</c:v>
                </c:pt>
                <c:pt idx="282">
                  <c:v>101870.0</c:v>
                </c:pt>
                <c:pt idx="283">
                  <c:v>102386.0</c:v>
                </c:pt>
                <c:pt idx="284">
                  <c:v>102877.0</c:v>
                </c:pt>
                <c:pt idx="285">
                  <c:v>103385.0</c:v>
                </c:pt>
                <c:pt idx="286">
                  <c:v>103911.0</c:v>
                </c:pt>
                <c:pt idx="287">
                  <c:v>104407.0</c:v>
                </c:pt>
                <c:pt idx="288">
                  <c:v>104902.0</c:v>
                </c:pt>
                <c:pt idx="289">
                  <c:v>105410.0</c:v>
                </c:pt>
                <c:pt idx="290">
                  <c:v>105928.0</c:v>
                </c:pt>
                <c:pt idx="291">
                  <c:v>106429.0</c:v>
                </c:pt>
                <c:pt idx="292">
                  <c:v>106934.0</c:v>
                </c:pt>
                <c:pt idx="293">
                  <c:v>107432.0</c:v>
                </c:pt>
                <c:pt idx="294">
                  <c:v>107938.0</c:v>
                </c:pt>
                <c:pt idx="295">
                  <c:v>108433.0</c:v>
                </c:pt>
                <c:pt idx="296">
                  <c:v>108938.0</c:v>
                </c:pt>
                <c:pt idx="297">
                  <c:v>109449.0</c:v>
                </c:pt>
                <c:pt idx="298">
                  <c:v>109931.0</c:v>
                </c:pt>
                <c:pt idx="299">
                  <c:v>110439.0</c:v>
                </c:pt>
                <c:pt idx="300">
                  <c:v>110944.0</c:v>
                </c:pt>
                <c:pt idx="301">
                  <c:v>111431.0</c:v>
                </c:pt>
                <c:pt idx="302">
                  <c:v>111938.0</c:v>
                </c:pt>
                <c:pt idx="303">
                  <c:v>112432.0</c:v>
                </c:pt>
                <c:pt idx="304">
                  <c:v>112918.0</c:v>
                </c:pt>
                <c:pt idx="305">
                  <c:v>113428.0</c:v>
                </c:pt>
                <c:pt idx="306">
                  <c:v>113935.0</c:v>
                </c:pt>
                <c:pt idx="307">
                  <c:v>114406.0</c:v>
                </c:pt>
                <c:pt idx="308">
                  <c:v>114915.0</c:v>
                </c:pt>
                <c:pt idx="309">
                  <c:v>115385.0</c:v>
                </c:pt>
                <c:pt idx="310">
                  <c:v>115900.0</c:v>
                </c:pt>
                <c:pt idx="311">
                  <c:v>116377.0</c:v>
                </c:pt>
                <c:pt idx="312">
                  <c:v>116871.0</c:v>
                </c:pt>
                <c:pt idx="313">
                  <c:v>117362.0</c:v>
                </c:pt>
                <c:pt idx="314">
                  <c:v>117842.0</c:v>
                </c:pt>
                <c:pt idx="315">
                  <c:v>118331.0</c:v>
                </c:pt>
                <c:pt idx="316">
                  <c:v>118811.0</c:v>
                </c:pt>
                <c:pt idx="317">
                  <c:v>119310.0</c:v>
                </c:pt>
                <c:pt idx="318">
                  <c:v>119777.0</c:v>
                </c:pt>
                <c:pt idx="319">
                  <c:v>120276.0</c:v>
                </c:pt>
                <c:pt idx="320">
                  <c:v>120747.0</c:v>
                </c:pt>
                <c:pt idx="321">
                  <c:v>121242.0</c:v>
                </c:pt>
                <c:pt idx="322">
                  <c:v>121882.0</c:v>
                </c:pt>
                <c:pt idx="323">
                  <c:v>122199.0</c:v>
                </c:pt>
                <c:pt idx="324">
                  <c:v>122691.0</c:v>
                </c:pt>
                <c:pt idx="325">
                  <c:v>123336.0</c:v>
                </c:pt>
                <c:pt idx="326">
                  <c:v>123653.0</c:v>
                </c:pt>
                <c:pt idx="327">
                  <c:v>124298.0</c:v>
                </c:pt>
                <c:pt idx="328">
                  <c:v>124619.0</c:v>
                </c:pt>
                <c:pt idx="329">
                  <c:v>125151.0</c:v>
                </c:pt>
                <c:pt idx="330">
                  <c:v>125666.0</c:v>
                </c:pt>
                <c:pt idx="331">
                  <c:v>125971.0</c:v>
                </c:pt>
                <c:pt idx="332">
                  <c:v>126453.0</c:v>
                </c:pt>
                <c:pt idx="333">
                  <c:v>126973.0</c:v>
                </c:pt>
                <c:pt idx="334">
                  <c:v>127638.0</c:v>
                </c:pt>
                <c:pt idx="335">
                  <c:v>127895.0</c:v>
                </c:pt>
                <c:pt idx="336">
                  <c:v>128469.0</c:v>
                </c:pt>
                <c:pt idx="337">
                  <c:v>128805.0</c:v>
                </c:pt>
                <c:pt idx="338">
                  <c:v>129342.0</c:v>
                </c:pt>
                <c:pt idx="339">
                  <c:v>129899.0</c:v>
                </c:pt>
                <c:pt idx="340">
                  <c:v>130237.0</c:v>
                </c:pt>
                <c:pt idx="341">
                  <c:v>130673.0</c:v>
                </c:pt>
                <c:pt idx="342">
                  <c:v>131303.0</c:v>
                </c:pt>
                <c:pt idx="343">
                  <c:v>131599.0</c:v>
                </c:pt>
                <c:pt idx="344">
                  <c:v>132032.0</c:v>
                </c:pt>
                <c:pt idx="345">
                  <c:v>132686.0</c:v>
                </c:pt>
                <c:pt idx="346">
                  <c:v>132946.0</c:v>
                </c:pt>
                <c:pt idx="347">
                  <c:v>133384.0</c:v>
                </c:pt>
                <c:pt idx="348">
                  <c:v>134076.0</c:v>
                </c:pt>
                <c:pt idx="349">
                  <c:v>134306.0</c:v>
                </c:pt>
                <c:pt idx="350">
                  <c:v>134677.0</c:v>
                </c:pt>
                <c:pt idx="351">
                  <c:v>135366.0</c:v>
                </c:pt>
                <c:pt idx="352">
                  <c:v>135663.0</c:v>
                </c:pt>
                <c:pt idx="353">
                  <c:v>135989.0</c:v>
                </c:pt>
                <c:pt idx="354">
                  <c:v>136436.0</c:v>
                </c:pt>
                <c:pt idx="355">
                  <c:v>137057.0</c:v>
                </c:pt>
                <c:pt idx="356">
                  <c:v>137409.0</c:v>
                </c:pt>
                <c:pt idx="357">
                  <c:v>137735.0</c:v>
                </c:pt>
                <c:pt idx="358">
                  <c:v>138168.0</c:v>
                </c:pt>
                <c:pt idx="359">
                  <c:v>138815.0</c:v>
                </c:pt>
                <c:pt idx="360">
                  <c:v>139161.0</c:v>
                </c:pt>
                <c:pt idx="361">
                  <c:v>139456.0</c:v>
                </c:pt>
                <c:pt idx="362">
                  <c:v>139880.0</c:v>
                </c:pt>
                <c:pt idx="363">
                  <c:v>140548.0</c:v>
                </c:pt>
                <c:pt idx="364">
                  <c:v>140888.0</c:v>
                </c:pt>
                <c:pt idx="365">
                  <c:v>141151.0</c:v>
                </c:pt>
                <c:pt idx="366">
                  <c:v>141582.0</c:v>
                </c:pt>
                <c:pt idx="367">
                  <c:v>142255.0</c:v>
                </c:pt>
                <c:pt idx="368">
                  <c:v>142555.0</c:v>
                </c:pt>
                <c:pt idx="369">
                  <c:v>142806.0</c:v>
                </c:pt>
                <c:pt idx="370">
                  <c:v>143223.0</c:v>
                </c:pt>
                <c:pt idx="371">
                  <c:v>143922.0</c:v>
                </c:pt>
                <c:pt idx="372">
                  <c:v>144220.0</c:v>
                </c:pt>
                <c:pt idx="373">
                  <c:v>144462.0</c:v>
                </c:pt>
                <c:pt idx="374">
                  <c:v>144871.0</c:v>
                </c:pt>
                <c:pt idx="375">
                  <c:v>145590.0</c:v>
                </c:pt>
                <c:pt idx="376">
                  <c:v>145817.0</c:v>
                </c:pt>
                <c:pt idx="377">
                  <c:v>146066.0</c:v>
                </c:pt>
                <c:pt idx="378">
                  <c:v>146471.0</c:v>
                </c:pt>
                <c:pt idx="379">
                  <c:v>147206.0</c:v>
                </c:pt>
                <c:pt idx="380">
                  <c:v>147422.0</c:v>
                </c:pt>
                <c:pt idx="381">
                  <c:v>147643.0</c:v>
                </c:pt>
                <c:pt idx="382">
                  <c:v>148034.0</c:v>
                </c:pt>
                <c:pt idx="383">
                  <c:v>148795.0</c:v>
                </c:pt>
                <c:pt idx="384">
                  <c:v>148985.0</c:v>
                </c:pt>
                <c:pt idx="385">
                  <c:v>149193.0</c:v>
                </c:pt>
                <c:pt idx="386">
                  <c:v>149578.0</c:v>
                </c:pt>
                <c:pt idx="387">
                  <c:v>149963.0</c:v>
                </c:pt>
                <c:pt idx="388">
                  <c:v>150338.0</c:v>
                </c:pt>
                <c:pt idx="389">
                  <c:v>150722.0</c:v>
                </c:pt>
                <c:pt idx="390">
                  <c:v>151100.0</c:v>
                </c:pt>
                <c:pt idx="391">
                  <c:v>151470.0</c:v>
                </c:pt>
                <c:pt idx="392">
                  <c:v>151845.0</c:v>
                </c:pt>
                <c:pt idx="393">
                  <c:v>152213.0</c:v>
                </c:pt>
                <c:pt idx="394">
                  <c:v>152574.0</c:v>
                </c:pt>
                <c:pt idx="395">
                  <c:v>152948.0</c:v>
                </c:pt>
                <c:pt idx="396">
                  <c:v>153298.0</c:v>
                </c:pt>
                <c:pt idx="397">
                  <c:v>153658.0</c:v>
                </c:pt>
                <c:pt idx="398">
                  <c:v>154018.0</c:v>
                </c:pt>
                <c:pt idx="399">
                  <c:v>154371.0</c:v>
                </c:pt>
                <c:pt idx="400">
                  <c:v>154740.0</c:v>
                </c:pt>
                <c:pt idx="401">
                  <c:v>155096.0</c:v>
                </c:pt>
                <c:pt idx="402">
                  <c:v>155448.0</c:v>
                </c:pt>
                <c:pt idx="403">
                  <c:v>155788.0</c:v>
                </c:pt>
                <c:pt idx="404">
                  <c:v>156132.0</c:v>
                </c:pt>
                <c:pt idx="405">
                  <c:v>156474.0</c:v>
                </c:pt>
                <c:pt idx="406">
                  <c:v>156813.0</c:v>
                </c:pt>
                <c:pt idx="407">
                  <c:v>157161.0</c:v>
                </c:pt>
                <c:pt idx="408">
                  <c:v>157495.0</c:v>
                </c:pt>
                <c:pt idx="409">
                  <c:v>157825.0</c:v>
                </c:pt>
                <c:pt idx="410">
                  <c:v>158152.0</c:v>
                </c:pt>
                <c:pt idx="411">
                  <c:v>158485.0</c:v>
                </c:pt>
                <c:pt idx="412">
                  <c:v>158818.0</c:v>
                </c:pt>
                <c:pt idx="413">
                  <c:v>159139.0</c:v>
                </c:pt>
                <c:pt idx="414">
                  <c:v>159460.0</c:v>
                </c:pt>
                <c:pt idx="415">
                  <c:v>159774.0</c:v>
                </c:pt>
                <c:pt idx="416">
                  <c:v>160087.0</c:v>
                </c:pt>
                <c:pt idx="417">
                  <c:v>160421.0</c:v>
                </c:pt>
                <c:pt idx="418">
                  <c:v>160720.0</c:v>
                </c:pt>
                <c:pt idx="419">
                  <c:v>161030.0</c:v>
                </c:pt>
                <c:pt idx="420">
                  <c:v>161335.0</c:v>
                </c:pt>
                <c:pt idx="421">
                  <c:v>161649.0</c:v>
                </c:pt>
                <c:pt idx="422">
                  <c:v>161939.0</c:v>
                </c:pt>
                <c:pt idx="423">
                  <c:v>162232.0</c:v>
                </c:pt>
                <c:pt idx="424">
                  <c:v>162545.0</c:v>
                </c:pt>
                <c:pt idx="425">
                  <c:v>162835.0</c:v>
                </c:pt>
                <c:pt idx="426">
                  <c:v>163117.0</c:v>
                </c:pt>
                <c:pt idx="427">
                  <c:v>163414.0</c:v>
                </c:pt>
                <c:pt idx="428">
                  <c:v>163694.0</c:v>
                </c:pt>
                <c:pt idx="429">
                  <c:v>163972.0</c:v>
                </c:pt>
                <c:pt idx="430">
                  <c:v>164267.0</c:v>
                </c:pt>
                <c:pt idx="431">
                  <c:v>164547.0</c:v>
                </c:pt>
                <c:pt idx="432">
                  <c:v>164812.0</c:v>
                </c:pt>
                <c:pt idx="433">
                  <c:v>165100.0</c:v>
                </c:pt>
                <c:pt idx="434">
                  <c:v>165369.0</c:v>
                </c:pt>
                <c:pt idx="435">
                  <c:v>165644.0</c:v>
                </c:pt>
                <c:pt idx="436">
                  <c:v>165940.0</c:v>
                </c:pt>
                <c:pt idx="437">
                  <c:v>166199.0</c:v>
                </c:pt>
                <c:pt idx="438">
                  <c:v>166483.0</c:v>
                </c:pt>
                <c:pt idx="439">
                  <c:v>166737.0</c:v>
                </c:pt>
                <c:pt idx="440">
                  <c:v>166891.0</c:v>
                </c:pt>
                <c:pt idx="441">
                  <c:v>167147.0</c:v>
                </c:pt>
                <c:pt idx="442">
                  <c:v>167410.0</c:v>
                </c:pt>
                <c:pt idx="443">
                  <c:v>167689.0</c:v>
                </c:pt>
                <c:pt idx="444">
                  <c:v>167949.0</c:v>
                </c:pt>
                <c:pt idx="445">
                  <c:v>168087.0</c:v>
                </c:pt>
                <c:pt idx="446">
                  <c:v>168330.0</c:v>
                </c:pt>
                <c:pt idx="447">
                  <c:v>168608.0</c:v>
                </c:pt>
                <c:pt idx="448">
                  <c:v>168860.0</c:v>
                </c:pt>
                <c:pt idx="449">
                  <c:v>168994.0</c:v>
                </c:pt>
                <c:pt idx="450">
                  <c:v>169228.0</c:v>
                </c:pt>
                <c:pt idx="451">
                  <c:v>169489.0</c:v>
                </c:pt>
                <c:pt idx="452">
                  <c:v>169745.0</c:v>
                </c:pt>
                <c:pt idx="453">
                  <c:v>169883.0</c:v>
                </c:pt>
                <c:pt idx="454">
                  <c:v>170108.0</c:v>
                </c:pt>
                <c:pt idx="455">
                  <c:v>170358.0</c:v>
                </c:pt>
                <c:pt idx="456">
                  <c:v>170490.0</c:v>
                </c:pt>
                <c:pt idx="457">
                  <c:v>170718.0</c:v>
                </c:pt>
                <c:pt idx="458">
                  <c:v>170974.0</c:v>
                </c:pt>
                <c:pt idx="459">
                  <c:v>171060.0</c:v>
                </c:pt>
                <c:pt idx="460">
                  <c:v>171309.0</c:v>
                </c:pt>
                <c:pt idx="461">
                  <c:v>171425.0</c:v>
                </c:pt>
                <c:pt idx="462">
                  <c:v>171656.0</c:v>
                </c:pt>
                <c:pt idx="463">
                  <c:v>171897.0</c:v>
                </c:pt>
                <c:pt idx="464">
                  <c:v>171984.0</c:v>
                </c:pt>
                <c:pt idx="465">
                  <c:v>172222.0</c:v>
                </c:pt>
                <c:pt idx="466">
                  <c:v>172324.0</c:v>
                </c:pt>
                <c:pt idx="467">
                  <c:v>172546.0</c:v>
                </c:pt>
                <c:pt idx="468">
                  <c:v>172667.0</c:v>
                </c:pt>
                <c:pt idx="469">
                  <c:v>172874.0</c:v>
                </c:pt>
                <c:pt idx="470">
                  <c:v>172960.0</c:v>
                </c:pt>
                <c:pt idx="471">
                  <c:v>173175.0</c:v>
                </c:pt>
                <c:pt idx="472">
                  <c:v>173270.0</c:v>
                </c:pt>
                <c:pt idx="473">
                  <c:v>173477.0</c:v>
                </c:pt>
                <c:pt idx="474">
                  <c:v>173565.0</c:v>
                </c:pt>
                <c:pt idx="475">
                  <c:v>173715.0</c:v>
                </c:pt>
                <c:pt idx="476">
                  <c:v>173854.0</c:v>
                </c:pt>
                <c:pt idx="477">
                  <c:v>173932.0</c:v>
                </c:pt>
                <c:pt idx="478">
                  <c:v>174147.0</c:v>
                </c:pt>
                <c:pt idx="479">
                  <c:v>174222.0</c:v>
                </c:pt>
                <c:pt idx="480">
                  <c:v>174378.0</c:v>
                </c:pt>
                <c:pt idx="481">
                  <c:v>174489.0</c:v>
                </c:pt>
                <c:pt idx="482">
                  <c:v>174585.0</c:v>
                </c:pt>
                <c:pt idx="483">
                  <c:v>174759.0</c:v>
                </c:pt>
                <c:pt idx="484">
                  <c:v>174823.0</c:v>
                </c:pt>
                <c:pt idx="485">
                  <c:v>174888.0</c:v>
                </c:pt>
                <c:pt idx="486">
                  <c:v>174992.0</c:v>
                </c:pt>
                <c:pt idx="487">
                  <c:v>175134.0</c:v>
                </c:pt>
                <c:pt idx="488">
                  <c:v>175200.0</c:v>
                </c:pt>
                <c:pt idx="489">
                  <c:v>175262.0</c:v>
                </c:pt>
                <c:pt idx="490">
                  <c:v>175412.0</c:v>
                </c:pt>
                <c:pt idx="491">
                  <c:v>175469.0</c:v>
                </c:pt>
                <c:pt idx="492">
                  <c:v>175531.0</c:v>
                </c:pt>
                <c:pt idx="493">
                  <c:v>175588.0</c:v>
                </c:pt>
                <c:pt idx="494">
                  <c:v>175706.0</c:v>
                </c:pt>
                <c:pt idx="495">
                  <c:v>175786.0</c:v>
                </c:pt>
                <c:pt idx="496">
                  <c:v>175819.0</c:v>
                </c:pt>
                <c:pt idx="497">
                  <c:v>175850.0</c:v>
                </c:pt>
                <c:pt idx="498">
                  <c:v>175904.0</c:v>
                </c:pt>
                <c:pt idx="499">
                  <c:v>175939.0</c:v>
                </c:pt>
                <c:pt idx="500">
                  <c:v>176071.0</c:v>
                </c:pt>
                <c:pt idx="501">
                  <c:v>176104.0</c:v>
                </c:pt>
                <c:pt idx="502">
                  <c:v>176140.0</c:v>
                </c:pt>
                <c:pt idx="503">
                  <c:v>176178.0</c:v>
                </c:pt>
                <c:pt idx="504">
                  <c:v>176203.0</c:v>
                </c:pt>
                <c:pt idx="505">
                  <c:v>176212.0</c:v>
                </c:pt>
                <c:pt idx="506">
                  <c:v>176244.0</c:v>
                </c:pt>
                <c:pt idx="507">
                  <c:v>176256.0</c:v>
                </c:pt>
                <c:pt idx="508">
                  <c:v>176264.0</c:v>
                </c:pt>
                <c:pt idx="509">
                  <c:v>176271.0</c:v>
                </c:pt>
                <c:pt idx="510">
                  <c:v>176288.0</c:v>
                </c:pt>
                <c:pt idx="511">
                  <c:v>176288.0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4396872"/>
        <c:axId val="438110248"/>
      </c:scatterChart>
      <c:valAx>
        <c:axId val="614396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Level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8110248"/>
        <c:crosses val="autoZero"/>
        <c:crossBetween val="midCat"/>
      </c:valAx>
      <c:valAx>
        <c:axId val="438110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Cumulative</a:t>
                </a:r>
                <a:r>
                  <a:rPr lang="en-US" baseline="0"/>
                  <a:t> Work Created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143968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03703794838145"/>
          <c:y val="0.250059465223097"/>
          <c:w val="0.215277777777778"/>
          <c:h val="0.20919701443569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Network</a:t>
            </a:r>
            <a:r>
              <a:rPr lang="en-US" sz="1200" baseline="0"/>
              <a:t> buffers, miss rate, and work scheduled</a:t>
            </a:r>
            <a:endParaRPr lang="en-US" sz="12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3551738155102"/>
          <c:y val="0.158885017421603"/>
          <c:w val="0.745476633808981"/>
          <c:h val="0.672659880929518"/>
        </c:manualLayout>
      </c:layout>
      <c:scatterChart>
        <c:scatterStyle val="lineMarker"/>
        <c:varyColors val="0"/>
        <c:ser>
          <c:idx val="1"/>
          <c:order val="1"/>
          <c:tx>
            <c:strRef>
              <c:f>cholesky_32_noprefetch.csv!$C$1</c:f>
              <c:strCache>
                <c:ptCount val="1"/>
                <c:pt idx="0">
                  <c:v>net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2"/>
          </c:marker>
          <c:xVal>
            <c:numRef>
              <c:f>cholesky_32_noprefetch.csv!$H$2:$H$769</c:f>
              <c:numCache>
                <c:formatCode>General</c:formatCode>
                <c:ptCount val="768"/>
                <c:pt idx="0">
                  <c:v>0.0</c:v>
                </c:pt>
                <c:pt idx="1">
                  <c:v>0.0237200260162353</c:v>
                </c:pt>
                <c:pt idx="2">
                  <c:v>0.535409927368164</c:v>
                </c:pt>
                <c:pt idx="3">
                  <c:v>1.085919857025146</c:v>
                </c:pt>
                <c:pt idx="4">
                  <c:v>2.888379812240601</c:v>
                </c:pt>
                <c:pt idx="5">
                  <c:v>3.599989891052246</c:v>
                </c:pt>
                <c:pt idx="6">
                  <c:v>4.193490028381348</c:v>
                </c:pt>
                <c:pt idx="7">
                  <c:v>5.637759923934936</c:v>
                </c:pt>
                <c:pt idx="8">
                  <c:v>6.957249879837036</c:v>
                </c:pt>
                <c:pt idx="9">
                  <c:v>7.68944001197815</c:v>
                </c:pt>
                <c:pt idx="10">
                  <c:v>8.26546001434326</c:v>
                </c:pt>
                <c:pt idx="11">
                  <c:v>9.767939805984496</c:v>
                </c:pt>
                <c:pt idx="12">
                  <c:v>10.2691400051117</c:v>
                </c:pt>
                <c:pt idx="13">
                  <c:v>11.20602989196777</c:v>
                </c:pt>
                <c:pt idx="14">
                  <c:v>11.8859100341797</c:v>
                </c:pt>
                <c:pt idx="15">
                  <c:v>13.18500995635986</c:v>
                </c:pt>
                <c:pt idx="16">
                  <c:v>13.57385993003845</c:v>
                </c:pt>
                <c:pt idx="17">
                  <c:v>14.58485984802246</c:v>
                </c:pt>
                <c:pt idx="18">
                  <c:v>15.66048002243042</c:v>
                </c:pt>
                <c:pt idx="19">
                  <c:v>16.42062997817992</c:v>
                </c:pt>
                <c:pt idx="20">
                  <c:v>17.15297985076904</c:v>
                </c:pt>
                <c:pt idx="21">
                  <c:v>18.33417987823486</c:v>
                </c:pt>
                <c:pt idx="22">
                  <c:v>19.98917984962462</c:v>
                </c:pt>
                <c:pt idx="23">
                  <c:v>21.72001981735228</c:v>
                </c:pt>
                <c:pt idx="24">
                  <c:v>22.32610988616942</c:v>
                </c:pt>
                <c:pt idx="25">
                  <c:v>22.9943699836731</c:v>
                </c:pt>
                <c:pt idx="26">
                  <c:v>23.81624984741211</c:v>
                </c:pt>
                <c:pt idx="27">
                  <c:v>25.26191997528076</c:v>
                </c:pt>
                <c:pt idx="28">
                  <c:v>25.92419981956482</c:v>
                </c:pt>
                <c:pt idx="29">
                  <c:v>26.57817983627318</c:v>
                </c:pt>
                <c:pt idx="30">
                  <c:v>28.05314993858336</c:v>
                </c:pt>
                <c:pt idx="31">
                  <c:v>29.09801983833312</c:v>
                </c:pt>
                <c:pt idx="32">
                  <c:v>29.10889983177184</c:v>
                </c:pt>
                <c:pt idx="33">
                  <c:v>31.43772983551024</c:v>
                </c:pt>
                <c:pt idx="34">
                  <c:v>31.95070981979369</c:v>
                </c:pt>
                <c:pt idx="35">
                  <c:v>32.8127498626709</c:v>
                </c:pt>
                <c:pt idx="36">
                  <c:v>33.231999874115</c:v>
                </c:pt>
                <c:pt idx="37">
                  <c:v>33.60547995567322</c:v>
                </c:pt>
                <c:pt idx="38">
                  <c:v>35.7267999649048</c:v>
                </c:pt>
                <c:pt idx="39">
                  <c:v>36.46853995323181</c:v>
                </c:pt>
                <c:pt idx="40">
                  <c:v>36.5149998664856</c:v>
                </c:pt>
                <c:pt idx="41">
                  <c:v>37.89706993103027</c:v>
                </c:pt>
                <c:pt idx="42">
                  <c:v>39.11593985557556</c:v>
                </c:pt>
                <c:pt idx="43">
                  <c:v>39.24142980575562</c:v>
                </c:pt>
                <c:pt idx="44">
                  <c:v>39.87642002105712</c:v>
                </c:pt>
                <c:pt idx="45">
                  <c:v>41.1158299446106</c:v>
                </c:pt>
                <c:pt idx="46">
                  <c:v>42.96596002578735</c:v>
                </c:pt>
                <c:pt idx="47">
                  <c:v>43.36778998374938</c:v>
                </c:pt>
                <c:pt idx="48">
                  <c:v>44.21642994880676</c:v>
                </c:pt>
                <c:pt idx="49">
                  <c:v>44.54288983345032</c:v>
                </c:pt>
                <c:pt idx="50">
                  <c:v>45.60724997520446</c:v>
                </c:pt>
                <c:pt idx="51">
                  <c:v>46.26924991607666</c:v>
                </c:pt>
                <c:pt idx="52">
                  <c:v>47.01467990875243</c:v>
                </c:pt>
                <c:pt idx="53">
                  <c:v>48.80291986465454</c:v>
                </c:pt>
                <c:pt idx="54">
                  <c:v>50.0095899105072</c:v>
                </c:pt>
                <c:pt idx="55">
                  <c:v>50.8795599937439</c:v>
                </c:pt>
                <c:pt idx="56">
                  <c:v>51.46243000030517</c:v>
                </c:pt>
                <c:pt idx="57">
                  <c:v>53.05798983573914</c:v>
                </c:pt>
                <c:pt idx="58">
                  <c:v>53.87518000602722</c:v>
                </c:pt>
                <c:pt idx="59">
                  <c:v>54.57739996910095</c:v>
                </c:pt>
                <c:pt idx="60">
                  <c:v>54.66386985778809</c:v>
                </c:pt>
                <c:pt idx="61">
                  <c:v>56.13482999801635</c:v>
                </c:pt>
                <c:pt idx="62">
                  <c:v>57.841059923172</c:v>
                </c:pt>
                <c:pt idx="63">
                  <c:v>58.37786984443664</c:v>
                </c:pt>
                <c:pt idx="64">
                  <c:v>59.1588499546051</c:v>
                </c:pt>
                <c:pt idx="65">
                  <c:v>59.76306986808777</c:v>
                </c:pt>
                <c:pt idx="66">
                  <c:v>60.85620999336241</c:v>
                </c:pt>
                <c:pt idx="67">
                  <c:v>61.21610999107361</c:v>
                </c:pt>
                <c:pt idx="68">
                  <c:v>61.654709815979</c:v>
                </c:pt>
                <c:pt idx="69">
                  <c:v>63.11894989013672</c:v>
                </c:pt>
                <c:pt idx="70">
                  <c:v>63.75044989585876</c:v>
                </c:pt>
                <c:pt idx="71">
                  <c:v>64.65295982360838</c:v>
                </c:pt>
                <c:pt idx="72">
                  <c:v>65.73028993606567</c:v>
                </c:pt>
                <c:pt idx="73">
                  <c:v>66.4719099998474</c:v>
                </c:pt>
                <c:pt idx="74">
                  <c:v>67.33053994178771</c:v>
                </c:pt>
                <c:pt idx="75">
                  <c:v>79.29273986816405</c:v>
                </c:pt>
                <c:pt idx="76">
                  <c:v>80.06165981292724</c:v>
                </c:pt>
                <c:pt idx="77">
                  <c:v>80.71831989288329</c:v>
                </c:pt>
                <c:pt idx="78">
                  <c:v>81.93124985694886</c:v>
                </c:pt>
                <c:pt idx="79">
                  <c:v>82.88607001304624</c:v>
                </c:pt>
                <c:pt idx="80">
                  <c:v>83.78901982307434</c:v>
                </c:pt>
                <c:pt idx="81">
                  <c:v>84.63486003875731</c:v>
                </c:pt>
                <c:pt idx="82">
                  <c:v>85.52786993980407</c:v>
                </c:pt>
                <c:pt idx="83">
                  <c:v>86.22427988052368</c:v>
                </c:pt>
                <c:pt idx="84">
                  <c:v>87.7469699382782</c:v>
                </c:pt>
                <c:pt idx="85">
                  <c:v>88.30265998840332</c:v>
                </c:pt>
                <c:pt idx="86">
                  <c:v>89.0406699180603</c:v>
                </c:pt>
                <c:pt idx="87">
                  <c:v>89.12860989570618</c:v>
                </c:pt>
                <c:pt idx="88">
                  <c:v>90.16190981864928</c:v>
                </c:pt>
                <c:pt idx="89">
                  <c:v>91.28252983093261</c:v>
                </c:pt>
                <c:pt idx="90">
                  <c:v>91.79678988456726</c:v>
                </c:pt>
                <c:pt idx="91">
                  <c:v>92.8665499687195</c:v>
                </c:pt>
                <c:pt idx="92">
                  <c:v>94.34712982177737</c:v>
                </c:pt>
                <c:pt idx="93">
                  <c:v>95.59602999687194</c:v>
                </c:pt>
                <c:pt idx="94">
                  <c:v>96.22833991050719</c:v>
                </c:pt>
                <c:pt idx="95">
                  <c:v>96.79862999916078</c:v>
                </c:pt>
                <c:pt idx="96">
                  <c:v>96.8064498901367</c:v>
                </c:pt>
                <c:pt idx="97">
                  <c:v>98.8565900325775</c:v>
                </c:pt>
                <c:pt idx="98">
                  <c:v>99.43120002746582</c:v>
                </c:pt>
                <c:pt idx="99">
                  <c:v>100.1515798568726</c:v>
                </c:pt>
                <c:pt idx="100">
                  <c:v>100.2617998123169</c:v>
                </c:pt>
                <c:pt idx="101">
                  <c:v>101.7011399269104</c:v>
                </c:pt>
                <c:pt idx="102">
                  <c:v>102.718859910965</c:v>
                </c:pt>
                <c:pt idx="103">
                  <c:v>103.5866599082947</c:v>
                </c:pt>
                <c:pt idx="104">
                  <c:v>104.7720999717712</c:v>
                </c:pt>
                <c:pt idx="105">
                  <c:v>105.5530698299408</c:v>
                </c:pt>
                <c:pt idx="106">
                  <c:v>106.3354098796844</c:v>
                </c:pt>
                <c:pt idx="107">
                  <c:v>106.8743298053741</c:v>
                </c:pt>
                <c:pt idx="108">
                  <c:v>107.2316098213196</c:v>
                </c:pt>
                <c:pt idx="109">
                  <c:v>108.2030298709869</c:v>
                </c:pt>
                <c:pt idx="110">
                  <c:v>109.9559500217438</c:v>
                </c:pt>
                <c:pt idx="111">
                  <c:v>109.985489845276</c:v>
                </c:pt>
                <c:pt idx="112">
                  <c:v>112.262789964676</c:v>
                </c:pt>
                <c:pt idx="113">
                  <c:v>114.378809928894</c:v>
                </c:pt>
                <c:pt idx="114">
                  <c:v>116.2318699359894</c:v>
                </c:pt>
                <c:pt idx="115">
                  <c:v>117.6819198131561</c:v>
                </c:pt>
                <c:pt idx="116">
                  <c:v>118.6668598651886</c:v>
                </c:pt>
                <c:pt idx="117">
                  <c:v>125.1458899974823</c:v>
                </c:pt>
                <c:pt idx="118">
                  <c:v>126.9920098781586</c:v>
                </c:pt>
                <c:pt idx="119">
                  <c:v>127.8367300033569</c:v>
                </c:pt>
                <c:pt idx="120">
                  <c:v>129.8322598934174</c:v>
                </c:pt>
                <c:pt idx="121">
                  <c:v>129.8986599445343</c:v>
                </c:pt>
                <c:pt idx="122">
                  <c:v>132.2923200130463</c:v>
                </c:pt>
                <c:pt idx="123">
                  <c:v>133.8122799396515</c:v>
                </c:pt>
                <c:pt idx="124">
                  <c:v>136.701439857483</c:v>
                </c:pt>
                <c:pt idx="125">
                  <c:v>139.4560899734497</c:v>
                </c:pt>
                <c:pt idx="126">
                  <c:v>141.0673599243164</c:v>
                </c:pt>
                <c:pt idx="127">
                  <c:v>141.4403200149536</c:v>
                </c:pt>
                <c:pt idx="128">
                  <c:v>142.3079698085785</c:v>
                </c:pt>
                <c:pt idx="129">
                  <c:v>143.0061700344086</c:v>
                </c:pt>
                <c:pt idx="130">
                  <c:v>143.4564199447632</c:v>
                </c:pt>
                <c:pt idx="131">
                  <c:v>143.9108698368073</c:v>
                </c:pt>
                <c:pt idx="132">
                  <c:v>145.0124998092651</c:v>
                </c:pt>
                <c:pt idx="133">
                  <c:v>147.9219799041748</c:v>
                </c:pt>
                <c:pt idx="134">
                  <c:v>148.3612599372864</c:v>
                </c:pt>
                <c:pt idx="135">
                  <c:v>148.6741700172424</c:v>
                </c:pt>
                <c:pt idx="136">
                  <c:v>151.215479850769</c:v>
                </c:pt>
                <c:pt idx="137">
                  <c:v>151.847039937973</c:v>
                </c:pt>
                <c:pt idx="138">
                  <c:v>153.8690600395203</c:v>
                </c:pt>
                <c:pt idx="139">
                  <c:v>156.6844699382782</c:v>
                </c:pt>
                <c:pt idx="140">
                  <c:v>157.1472499370575</c:v>
                </c:pt>
                <c:pt idx="141">
                  <c:v>158.0834200382233</c:v>
                </c:pt>
                <c:pt idx="142">
                  <c:v>160.9196398258209</c:v>
                </c:pt>
                <c:pt idx="143">
                  <c:v>161.1960699558258</c:v>
                </c:pt>
                <c:pt idx="144">
                  <c:v>165.0605199337006</c:v>
                </c:pt>
                <c:pt idx="145">
                  <c:v>167.1982100009918</c:v>
                </c:pt>
                <c:pt idx="146">
                  <c:v>167.7310299873352</c:v>
                </c:pt>
                <c:pt idx="147">
                  <c:v>169.927099943161</c:v>
                </c:pt>
                <c:pt idx="148">
                  <c:v>171.1943700313568</c:v>
                </c:pt>
                <c:pt idx="149">
                  <c:v>174.366499900818</c:v>
                </c:pt>
                <c:pt idx="150">
                  <c:v>175.6938099861145</c:v>
                </c:pt>
                <c:pt idx="151">
                  <c:v>175.7624099254608</c:v>
                </c:pt>
                <c:pt idx="152">
                  <c:v>177.8632998466492</c:v>
                </c:pt>
                <c:pt idx="153">
                  <c:v>179.518299818039</c:v>
                </c:pt>
                <c:pt idx="154">
                  <c:v>179.9166100025177</c:v>
                </c:pt>
                <c:pt idx="155">
                  <c:v>182.2547199726105</c:v>
                </c:pt>
                <c:pt idx="156">
                  <c:v>184.9332098960876</c:v>
                </c:pt>
                <c:pt idx="157">
                  <c:v>185.8018100261688</c:v>
                </c:pt>
                <c:pt idx="158">
                  <c:v>187.0228099822998</c:v>
                </c:pt>
                <c:pt idx="159">
                  <c:v>187.0951700210571</c:v>
                </c:pt>
                <c:pt idx="160">
                  <c:v>187.1143798828125</c:v>
                </c:pt>
                <c:pt idx="161">
                  <c:v>190.8881499767303</c:v>
                </c:pt>
                <c:pt idx="162">
                  <c:v>193.4798200130463</c:v>
                </c:pt>
                <c:pt idx="163">
                  <c:v>195.3045699596405</c:v>
                </c:pt>
                <c:pt idx="164">
                  <c:v>196.8373398780823</c:v>
                </c:pt>
                <c:pt idx="165">
                  <c:v>196.9491498470306</c:v>
                </c:pt>
                <c:pt idx="166">
                  <c:v>197.9707798957825</c:v>
                </c:pt>
                <c:pt idx="167">
                  <c:v>198.0593600273132</c:v>
                </c:pt>
                <c:pt idx="168">
                  <c:v>200.8873398303985</c:v>
                </c:pt>
                <c:pt idx="169">
                  <c:v>201.6363599300385</c:v>
                </c:pt>
                <c:pt idx="170">
                  <c:v>205.7465798854828</c:v>
                </c:pt>
                <c:pt idx="171">
                  <c:v>206.4995799064636</c:v>
                </c:pt>
                <c:pt idx="172">
                  <c:v>206.7470400333405</c:v>
                </c:pt>
                <c:pt idx="173">
                  <c:v>208.2010300159454</c:v>
                </c:pt>
                <c:pt idx="174">
                  <c:v>209.8555598258972</c:v>
                </c:pt>
                <c:pt idx="175">
                  <c:v>212.0149400234222</c:v>
                </c:pt>
                <c:pt idx="176">
                  <c:v>212.4189200401306</c:v>
                </c:pt>
                <c:pt idx="177">
                  <c:v>212.8935699462891</c:v>
                </c:pt>
                <c:pt idx="178">
                  <c:v>214.026479959488</c:v>
                </c:pt>
                <c:pt idx="179">
                  <c:v>214.0611200332642</c:v>
                </c:pt>
                <c:pt idx="180">
                  <c:v>216.8841598033905</c:v>
                </c:pt>
                <c:pt idx="181">
                  <c:v>218.3912799358368</c:v>
                </c:pt>
                <c:pt idx="182">
                  <c:v>219.6324999332428</c:v>
                </c:pt>
                <c:pt idx="183">
                  <c:v>220.1406500339507</c:v>
                </c:pt>
                <c:pt idx="184">
                  <c:v>220.3893098831177</c:v>
                </c:pt>
                <c:pt idx="185">
                  <c:v>220.868119955063</c:v>
                </c:pt>
                <c:pt idx="186">
                  <c:v>223.665079832077</c:v>
                </c:pt>
                <c:pt idx="187">
                  <c:v>224.3891398906708</c:v>
                </c:pt>
                <c:pt idx="188">
                  <c:v>224.8714199066162</c:v>
                </c:pt>
                <c:pt idx="189">
                  <c:v>226.3376100063324</c:v>
                </c:pt>
                <c:pt idx="190">
                  <c:v>228.4184699058533</c:v>
                </c:pt>
                <c:pt idx="191">
                  <c:v>230.1653399467468</c:v>
                </c:pt>
                <c:pt idx="192">
                  <c:v>231.39505982399</c:v>
                </c:pt>
                <c:pt idx="193">
                  <c:v>232.217159986496</c:v>
                </c:pt>
                <c:pt idx="194">
                  <c:v>234.9317498207092</c:v>
                </c:pt>
                <c:pt idx="195">
                  <c:v>237.6209998130798</c:v>
                </c:pt>
                <c:pt idx="196">
                  <c:v>238.0803599357605</c:v>
                </c:pt>
                <c:pt idx="197">
                  <c:v>238.92706990242</c:v>
                </c:pt>
                <c:pt idx="198">
                  <c:v>238.9877200126648</c:v>
                </c:pt>
                <c:pt idx="199">
                  <c:v>241.1242198944092</c:v>
                </c:pt>
                <c:pt idx="200">
                  <c:v>242.0704798698425</c:v>
                </c:pt>
                <c:pt idx="201">
                  <c:v>242.8228499889373</c:v>
                </c:pt>
                <c:pt idx="202">
                  <c:v>248.6570098400116</c:v>
                </c:pt>
                <c:pt idx="203">
                  <c:v>249.9379899501801</c:v>
                </c:pt>
                <c:pt idx="204">
                  <c:v>250.4057099819183</c:v>
                </c:pt>
                <c:pt idx="205">
                  <c:v>251.135890007019</c:v>
                </c:pt>
                <c:pt idx="206">
                  <c:v>251.4858498573303</c:v>
                </c:pt>
                <c:pt idx="207">
                  <c:v>253.8025200366974</c:v>
                </c:pt>
                <c:pt idx="208">
                  <c:v>254.3411798477173</c:v>
                </c:pt>
                <c:pt idx="209">
                  <c:v>254.9248998165131</c:v>
                </c:pt>
                <c:pt idx="210">
                  <c:v>255.8066399097443</c:v>
                </c:pt>
                <c:pt idx="211">
                  <c:v>256.833240032196</c:v>
                </c:pt>
                <c:pt idx="212">
                  <c:v>258.7658100128174</c:v>
                </c:pt>
                <c:pt idx="213">
                  <c:v>258.8375599384307</c:v>
                </c:pt>
                <c:pt idx="214">
                  <c:v>259.7157299518585</c:v>
                </c:pt>
                <c:pt idx="215">
                  <c:v>259.9739999771117</c:v>
                </c:pt>
                <c:pt idx="216">
                  <c:v>260.9151298999786</c:v>
                </c:pt>
                <c:pt idx="217">
                  <c:v>263.7448699474335</c:v>
                </c:pt>
                <c:pt idx="218">
                  <c:v>263.8336498737335</c:v>
                </c:pt>
                <c:pt idx="219">
                  <c:v>265.0753798484801</c:v>
                </c:pt>
                <c:pt idx="220">
                  <c:v>265.4114398956298</c:v>
                </c:pt>
                <c:pt idx="221">
                  <c:v>266.351509809494</c:v>
                </c:pt>
                <c:pt idx="222">
                  <c:v>266.9568498134613</c:v>
                </c:pt>
                <c:pt idx="223">
                  <c:v>267.8661098480224</c:v>
                </c:pt>
                <c:pt idx="224">
                  <c:v>267.8961899280547</c:v>
                </c:pt>
                <c:pt idx="225">
                  <c:v>269.2332699298859</c:v>
                </c:pt>
                <c:pt idx="226">
                  <c:v>269.9508998394013</c:v>
                </c:pt>
                <c:pt idx="227">
                  <c:v>271.7625498771667</c:v>
                </c:pt>
                <c:pt idx="228">
                  <c:v>274.3358500003815</c:v>
                </c:pt>
                <c:pt idx="229">
                  <c:v>275.9394600391388</c:v>
                </c:pt>
                <c:pt idx="230">
                  <c:v>278.0965700149536</c:v>
                </c:pt>
                <c:pt idx="231">
                  <c:v>278.3810498714446</c:v>
                </c:pt>
                <c:pt idx="232">
                  <c:v>278.9484298229218</c:v>
                </c:pt>
                <c:pt idx="233">
                  <c:v>280.704890012741</c:v>
                </c:pt>
                <c:pt idx="234">
                  <c:v>281.4435799121856</c:v>
                </c:pt>
                <c:pt idx="235">
                  <c:v>282.9119799137115</c:v>
                </c:pt>
                <c:pt idx="236">
                  <c:v>283.85045003891</c:v>
                </c:pt>
                <c:pt idx="237">
                  <c:v>284.5253198146819</c:v>
                </c:pt>
                <c:pt idx="238">
                  <c:v>286.4715499877929</c:v>
                </c:pt>
                <c:pt idx="239">
                  <c:v>286.5070300102234</c:v>
                </c:pt>
                <c:pt idx="240">
                  <c:v>289.3708198070526</c:v>
                </c:pt>
                <c:pt idx="241">
                  <c:v>290.240229845047</c:v>
                </c:pt>
                <c:pt idx="242">
                  <c:v>290.3840498924255</c:v>
                </c:pt>
                <c:pt idx="243">
                  <c:v>290.6058900356292</c:v>
                </c:pt>
                <c:pt idx="244">
                  <c:v>292.8935599327086</c:v>
                </c:pt>
                <c:pt idx="245">
                  <c:v>300.3330399990082</c:v>
                </c:pt>
                <c:pt idx="246">
                  <c:v>301.9495499134064</c:v>
                </c:pt>
                <c:pt idx="247">
                  <c:v>302.308709859848</c:v>
                </c:pt>
                <c:pt idx="248">
                  <c:v>303.3850698471069</c:v>
                </c:pt>
                <c:pt idx="249">
                  <c:v>303.7252798080443</c:v>
                </c:pt>
                <c:pt idx="250">
                  <c:v>304.224459886551</c:v>
                </c:pt>
                <c:pt idx="251">
                  <c:v>304.8655498027802</c:v>
                </c:pt>
                <c:pt idx="252">
                  <c:v>305.4342098236084</c:v>
                </c:pt>
                <c:pt idx="253">
                  <c:v>305.5837798118591</c:v>
                </c:pt>
                <c:pt idx="254">
                  <c:v>307.4531199932097</c:v>
                </c:pt>
                <c:pt idx="255">
                  <c:v>307.7622499465941</c:v>
                </c:pt>
                <c:pt idx="256">
                  <c:v>308.0639300346375</c:v>
                </c:pt>
                <c:pt idx="257">
                  <c:v>308.6228699684142</c:v>
                </c:pt>
                <c:pt idx="258">
                  <c:v>309.3081498146057</c:v>
                </c:pt>
                <c:pt idx="259">
                  <c:v>309.8322098255157</c:v>
                </c:pt>
                <c:pt idx="260">
                  <c:v>310.5952699184418</c:v>
                </c:pt>
                <c:pt idx="261">
                  <c:v>312.0381999015806</c:v>
                </c:pt>
                <c:pt idx="262">
                  <c:v>313.5078899860382</c:v>
                </c:pt>
                <c:pt idx="263">
                  <c:v>313.5736298561096</c:v>
                </c:pt>
                <c:pt idx="264">
                  <c:v>315.5132999420165</c:v>
                </c:pt>
                <c:pt idx="265">
                  <c:v>316.7648899555206</c:v>
                </c:pt>
                <c:pt idx="266">
                  <c:v>317.1410398483276</c:v>
                </c:pt>
                <c:pt idx="267">
                  <c:v>318.4226398468018</c:v>
                </c:pt>
                <c:pt idx="268">
                  <c:v>318.9743299484252</c:v>
                </c:pt>
                <c:pt idx="269">
                  <c:v>320.9465198516845</c:v>
                </c:pt>
                <c:pt idx="270">
                  <c:v>321.606999874115</c:v>
                </c:pt>
                <c:pt idx="271">
                  <c:v>322.0168998241425</c:v>
                </c:pt>
                <c:pt idx="272">
                  <c:v>324.7650599479674</c:v>
                </c:pt>
                <c:pt idx="273">
                  <c:v>325.3183999061583</c:v>
                </c:pt>
                <c:pt idx="274">
                  <c:v>325.7134099006652</c:v>
                </c:pt>
                <c:pt idx="275">
                  <c:v>326.9458899497986</c:v>
                </c:pt>
                <c:pt idx="276">
                  <c:v>327.2521498203278</c:v>
                </c:pt>
                <c:pt idx="277">
                  <c:v>344.0752198696136</c:v>
                </c:pt>
                <c:pt idx="278">
                  <c:v>344.0894999504089</c:v>
                </c:pt>
                <c:pt idx="279">
                  <c:v>344.1352198123932</c:v>
                </c:pt>
                <c:pt idx="280">
                  <c:v>345.4690499305725</c:v>
                </c:pt>
                <c:pt idx="281">
                  <c:v>346.3135199546813</c:v>
                </c:pt>
                <c:pt idx="282">
                  <c:v>346.3540098667145</c:v>
                </c:pt>
                <c:pt idx="283">
                  <c:v>347.4507098197937</c:v>
                </c:pt>
                <c:pt idx="284">
                  <c:v>348.1857500076293</c:v>
                </c:pt>
                <c:pt idx="285">
                  <c:v>348.2163200378418</c:v>
                </c:pt>
                <c:pt idx="286">
                  <c:v>349.2674598693848</c:v>
                </c:pt>
                <c:pt idx="287">
                  <c:v>349.9332699775695</c:v>
                </c:pt>
                <c:pt idx="288">
                  <c:v>349.946110010147</c:v>
                </c:pt>
                <c:pt idx="289">
                  <c:v>350.6435599327087</c:v>
                </c:pt>
                <c:pt idx="290">
                  <c:v>351.531800031662</c:v>
                </c:pt>
                <c:pt idx="291">
                  <c:v>351.9054999351501</c:v>
                </c:pt>
                <c:pt idx="292">
                  <c:v>351.9831600189208</c:v>
                </c:pt>
                <c:pt idx="293">
                  <c:v>353.0061199665068</c:v>
                </c:pt>
                <c:pt idx="294">
                  <c:v>353.5290999412536</c:v>
                </c:pt>
                <c:pt idx="295">
                  <c:v>354.2662398815154</c:v>
                </c:pt>
                <c:pt idx="296">
                  <c:v>355.3640899658203</c:v>
                </c:pt>
                <c:pt idx="297">
                  <c:v>356.4434299468993</c:v>
                </c:pt>
                <c:pt idx="298">
                  <c:v>362.1206498146057</c:v>
                </c:pt>
                <c:pt idx="299">
                  <c:v>362.1386599540709</c:v>
                </c:pt>
                <c:pt idx="300">
                  <c:v>362.7932198047638</c:v>
                </c:pt>
                <c:pt idx="301">
                  <c:v>363.4636600017548</c:v>
                </c:pt>
                <c:pt idx="302">
                  <c:v>364.0736398696898</c:v>
                </c:pt>
                <c:pt idx="303">
                  <c:v>364.5541598796843</c:v>
                </c:pt>
                <c:pt idx="304">
                  <c:v>365.3613100051879</c:v>
                </c:pt>
                <c:pt idx="305">
                  <c:v>365.7724099159241</c:v>
                </c:pt>
                <c:pt idx="306">
                  <c:v>366.1219599246978</c:v>
                </c:pt>
                <c:pt idx="307">
                  <c:v>366.762149810791</c:v>
                </c:pt>
                <c:pt idx="308">
                  <c:v>367.1236898899078</c:v>
                </c:pt>
                <c:pt idx="309">
                  <c:v>367.9099500179291</c:v>
                </c:pt>
                <c:pt idx="310">
                  <c:v>369.0452198982239</c:v>
                </c:pt>
                <c:pt idx="311">
                  <c:v>370.0832200050354</c:v>
                </c:pt>
                <c:pt idx="312">
                  <c:v>370.5811398029326</c:v>
                </c:pt>
                <c:pt idx="313">
                  <c:v>370.9419598579406</c:v>
                </c:pt>
                <c:pt idx="314">
                  <c:v>371.204649925232</c:v>
                </c:pt>
                <c:pt idx="315">
                  <c:v>371.5205199718474</c:v>
                </c:pt>
                <c:pt idx="316">
                  <c:v>373.3373999595642</c:v>
                </c:pt>
                <c:pt idx="317">
                  <c:v>373.6058900356292</c:v>
                </c:pt>
                <c:pt idx="318">
                  <c:v>373.8709800243377</c:v>
                </c:pt>
                <c:pt idx="319">
                  <c:v>375.3564100265503</c:v>
                </c:pt>
                <c:pt idx="320">
                  <c:v>375.9336400032042</c:v>
                </c:pt>
                <c:pt idx="321">
                  <c:v>375.9865100383758</c:v>
                </c:pt>
                <c:pt idx="322">
                  <c:v>378.2575998306274</c:v>
                </c:pt>
                <c:pt idx="323">
                  <c:v>379.2547500133514</c:v>
                </c:pt>
                <c:pt idx="324">
                  <c:v>379.3382799625396</c:v>
                </c:pt>
                <c:pt idx="325">
                  <c:v>379.7077798843384</c:v>
                </c:pt>
                <c:pt idx="326">
                  <c:v>380.3727300167084</c:v>
                </c:pt>
                <c:pt idx="327">
                  <c:v>381.1647498607636</c:v>
                </c:pt>
                <c:pt idx="328">
                  <c:v>381.827260017395</c:v>
                </c:pt>
                <c:pt idx="329">
                  <c:v>383.4040899276732</c:v>
                </c:pt>
                <c:pt idx="330">
                  <c:v>398.5501198768616</c:v>
                </c:pt>
                <c:pt idx="331">
                  <c:v>398.5700099468231</c:v>
                </c:pt>
                <c:pt idx="332">
                  <c:v>398.622859954834</c:v>
                </c:pt>
                <c:pt idx="333">
                  <c:v>399.0573899745941</c:v>
                </c:pt>
                <c:pt idx="334">
                  <c:v>400.0036499500275</c:v>
                </c:pt>
                <c:pt idx="335">
                  <c:v>400.8324198722838</c:v>
                </c:pt>
                <c:pt idx="336">
                  <c:v>401.431869983673</c:v>
                </c:pt>
                <c:pt idx="337">
                  <c:v>402.5011699199677</c:v>
                </c:pt>
                <c:pt idx="338">
                  <c:v>402.9384000301361</c:v>
                </c:pt>
                <c:pt idx="339">
                  <c:v>403.0153698921204</c:v>
                </c:pt>
                <c:pt idx="340">
                  <c:v>403.6148300170898</c:v>
                </c:pt>
                <c:pt idx="341">
                  <c:v>404.7364599704741</c:v>
                </c:pt>
                <c:pt idx="342">
                  <c:v>405.1042799949646</c:v>
                </c:pt>
                <c:pt idx="343">
                  <c:v>405.6471598148346</c:v>
                </c:pt>
                <c:pt idx="344">
                  <c:v>407.0252299308776</c:v>
                </c:pt>
                <c:pt idx="345">
                  <c:v>407.3346199989319</c:v>
                </c:pt>
                <c:pt idx="346">
                  <c:v>407.4328999519347</c:v>
                </c:pt>
                <c:pt idx="347">
                  <c:v>408.7561099529265</c:v>
                </c:pt>
                <c:pt idx="348">
                  <c:v>409.1153299808502</c:v>
                </c:pt>
                <c:pt idx="349">
                  <c:v>409.6015498638153</c:v>
                </c:pt>
                <c:pt idx="350">
                  <c:v>410.1612899303436</c:v>
                </c:pt>
                <c:pt idx="351">
                  <c:v>411.1599299907684</c:v>
                </c:pt>
                <c:pt idx="352">
                  <c:v>411.1730799674987</c:v>
                </c:pt>
                <c:pt idx="353">
                  <c:v>411.5863599777221</c:v>
                </c:pt>
                <c:pt idx="354">
                  <c:v>412.3278999328613</c:v>
                </c:pt>
                <c:pt idx="355">
                  <c:v>412.9836599826812</c:v>
                </c:pt>
                <c:pt idx="356">
                  <c:v>413.2741599082945</c:v>
                </c:pt>
                <c:pt idx="357">
                  <c:v>414.0059998035431</c:v>
                </c:pt>
                <c:pt idx="358">
                  <c:v>414.4567499160766</c:v>
                </c:pt>
                <c:pt idx="359">
                  <c:v>414.816969871521</c:v>
                </c:pt>
                <c:pt idx="360">
                  <c:v>415.1285998821259</c:v>
                </c:pt>
                <c:pt idx="361">
                  <c:v>415.613729953766</c:v>
                </c:pt>
                <c:pt idx="362">
                  <c:v>416.6316800117492</c:v>
                </c:pt>
                <c:pt idx="363">
                  <c:v>417.3706698417663</c:v>
                </c:pt>
                <c:pt idx="364">
                  <c:v>417.8177399635315</c:v>
                </c:pt>
                <c:pt idx="365">
                  <c:v>418.4460999965668</c:v>
                </c:pt>
                <c:pt idx="366">
                  <c:v>418.888170003891</c:v>
                </c:pt>
                <c:pt idx="367">
                  <c:v>419.6312098503113</c:v>
                </c:pt>
                <c:pt idx="368">
                  <c:v>420.1861200332642</c:v>
                </c:pt>
                <c:pt idx="369">
                  <c:v>420.6026198863983</c:v>
                </c:pt>
                <c:pt idx="370">
                  <c:v>421.0372898578644</c:v>
                </c:pt>
                <c:pt idx="371">
                  <c:v>421.8728699684142</c:v>
                </c:pt>
                <c:pt idx="372">
                  <c:v>422.2793598175048</c:v>
                </c:pt>
                <c:pt idx="373">
                  <c:v>432.7328200340271</c:v>
                </c:pt>
                <c:pt idx="374">
                  <c:v>432.7588698863983</c:v>
                </c:pt>
                <c:pt idx="375">
                  <c:v>433.0996499061584</c:v>
                </c:pt>
                <c:pt idx="376">
                  <c:v>433.5757098197937</c:v>
                </c:pt>
                <c:pt idx="377">
                  <c:v>434.6834700107574</c:v>
                </c:pt>
                <c:pt idx="378">
                  <c:v>434.7352099418639</c:v>
                </c:pt>
                <c:pt idx="379">
                  <c:v>435.0946400165558</c:v>
                </c:pt>
                <c:pt idx="380">
                  <c:v>435.4735100269318</c:v>
                </c:pt>
                <c:pt idx="381">
                  <c:v>436.0299999713897</c:v>
                </c:pt>
                <c:pt idx="382">
                  <c:v>436.5307998657227</c:v>
                </c:pt>
                <c:pt idx="383">
                  <c:v>436.8289599418639</c:v>
                </c:pt>
                <c:pt idx="384">
                  <c:v>437.3589498996735</c:v>
                </c:pt>
                <c:pt idx="385">
                  <c:v>437.9781398773192</c:v>
                </c:pt>
                <c:pt idx="386">
                  <c:v>438.3965299129486</c:v>
                </c:pt>
                <c:pt idx="387">
                  <c:v>438.9647200107574</c:v>
                </c:pt>
                <c:pt idx="388">
                  <c:v>439.9375898838043</c:v>
                </c:pt>
                <c:pt idx="389">
                  <c:v>440.3934199810027</c:v>
                </c:pt>
                <c:pt idx="390">
                  <c:v>440.5225198268889</c:v>
                </c:pt>
                <c:pt idx="391">
                  <c:v>441.383889913559</c:v>
                </c:pt>
                <c:pt idx="392">
                  <c:v>441.9678399562835</c:v>
                </c:pt>
                <c:pt idx="393">
                  <c:v>442.2955098152161</c:v>
                </c:pt>
                <c:pt idx="394">
                  <c:v>442.8230299949646</c:v>
                </c:pt>
                <c:pt idx="395">
                  <c:v>443.1435599327087</c:v>
                </c:pt>
                <c:pt idx="396">
                  <c:v>443.5614700317382</c:v>
                </c:pt>
                <c:pt idx="397">
                  <c:v>444.2378299236298</c:v>
                </c:pt>
                <c:pt idx="398">
                  <c:v>444.9460299015044</c:v>
                </c:pt>
                <c:pt idx="399">
                  <c:v>445.4541900157928</c:v>
                </c:pt>
                <c:pt idx="400">
                  <c:v>445.8882699012755</c:v>
                </c:pt>
                <c:pt idx="401">
                  <c:v>446.3328499794006</c:v>
                </c:pt>
                <c:pt idx="402">
                  <c:v>446.7705199718474</c:v>
                </c:pt>
                <c:pt idx="403">
                  <c:v>447.1332800388336</c:v>
                </c:pt>
                <c:pt idx="404">
                  <c:v>449.7276499271392</c:v>
                </c:pt>
                <c:pt idx="405">
                  <c:v>456.2081899642943</c:v>
                </c:pt>
                <c:pt idx="406">
                  <c:v>456.2297799587249</c:v>
                </c:pt>
                <c:pt idx="407">
                  <c:v>456.7854998111724</c:v>
                </c:pt>
                <c:pt idx="408">
                  <c:v>457.5529599189757</c:v>
                </c:pt>
                <c:pt idx="409">
                  <c:v>458.0329799652099</c:v>
                </c:pt>
                <c:pt idx="410">
                  <c:v>458.2669398784636</c:v>
                </c:pt>
                <c:pt idx="411">
                  <c:v>458.7166299819945</c:v>
                </c:pt>
                <c:pt idx="412">
                  <c:v>459.3773000240326</c:v>
                </c:pt>
                <c:pt idx="413">
                  <c:v>459.8620798587799</c:v>
                </c:pt>
                <c:pt idx="414">
                  <c:v>460.5292699337005</c:v>
                </c:pt>
                <c:pt idx="415">
                  <c:v>460.9044799804687</c:v>
                </c:pt>
                <c:pt idx="416">
                  <c:v>460.9152200222015</c:v>
                </c:pt>
                <c:pt idx="417">
                  <c:v>461.6106998920441</c:v>
                </c:pt>
                <c:pt idx="418">
                  <c:v>461.9146599769592</c:v>
                </c:pt>
                <c:pt idx="419">
                  <c:v>462.3103399276732</c:v>
                </c:pt>
                <c:pt idx="420">
                  <c:v>462.8068799972534</c:v>
                </c:pt>
                <c:pt idx="421">
                  <c:v>463.3763399124145</c:v>
                </c:pt>
                <c:pt idx="422">
                  <c:v>464.449049949646</c:v>
                </c:pt>
                <c:pt idx="423">
                  <c:v>464.5920498371124</c:v>
                </c:pt>
                <c:pt idx="424">
                  <c:v>465.3366198539733</c:v>
                </c:pt>
                <c:pt idx="425">
                  <c:v>465.588089942932</c:v>
                </c:pt>
                <c:pt idx="426">
                  <c:v>485.7889099121093</c:v>
                </c:pt>
                <c:pt idx="427">
                  <c:v>485.8054099082946</c:v>
                </c:pt>
                <c:pt idx="428">
                  <c:v>486.2269899845122</c:v>
                </c:pt>
                <c:pt idx="429">
                  <c:v>486.5092298984528</c:v>
                </c:pt>
                <c:pt idx="430">
                  <c:v>487.2681398391723</c:v>
                </c:pt>
                <c:pt idx="431">
                  <c:v>487.6317598819732</c:v>
                </c:pt>
                <c:pt idx="432">
                  <c:v>487.9148099422454</c:v>
                </c:pt>
                <c:pt idx="433">
                  <c:v>488.1946198940277</c:v>
                </c:pt>
                <c:pt idx="434">
                  <c:v>488.6723399162291</c:v>
                </c:pt>
                <c:pt idx="435">
                  <c:v>489.1995499134064</c:v>
                </c:pt>
                <c:pt idx="436">
                  <c:v>489.2703399658202</c:v>
                </c:pt>
                <c:pt idx="437">
                  <c:v>489.8231999874114</c:v>
                </c:pt>
                <c:pt idx="438">
                  <c:v>490.5398998260498</c:v>
                </c:pt>
                <c:pt idx="439">
                  <c:v>490.8482098579407</c:v>
                </c:pt>
                <c:pt idx="440">
                  <c:v>491.1740498542786</c:v>
                </c:pt>
                <c:pt idx="441">
                  <c:v>491.8419499397278</c:v>
                </c:pt>
                <c:pt idx="442">
                  <c:v>492.2936599254608</c:v>
                </c:pt>
                <c:pt idx="443">
                  <c:v>492.6312699317932</c:v>
                </c:pt>
                <c:pt idx="444">
                  <c:v>493.042769908905</c:v>
                </c:pt>
                <c:pt idx="445">
                  <c:v>493.8412399291992</c:v>
                </c:pt>
                <c:pt idx="446">
                  <c:v>493.9692599773406</c:v>
                </c:pt>
                <c:pt idx="447">
                  <c:v>494.1638598442078</c:v>
                </c:pt>
                <c:pt idx="448">
                  <c:v>495.0427899360656</c:v>
                </c:pt>
                <c:pt idx="449">
                  <c:v>495.4829399585722</c:v>
                </c:pt>
                <c:pt idx="450">
                  <c:v>495.6933698654175</c:v>
                </c:pt>
                <c:pt idx="451">
                  <c:v>496.5343699455261</c:v>
                </c:pt>
                <c:pt idx="452">
                  <c:v>496.76189994812</c:v>
                </c:pt>
                <c:pt idx="453">
                  <c:v>497.0334999561309</c:v>
                </c:pt>
                <c:pt idx="454">
                  <c:v>497.5103499889373</c:v>
                </c:pt>
                <c:pt idx="455">
                  <c:v>497.8965899944305</c:v>
                </c:pt>
                <c:pt idx="456">
                  <c:v>498.2065498828887</c:v>
                </c:pt>
                <c:pt idx="457">
                  <c:v>498.6205399036406</c:v>
                </c:pt>
                <c:pt idx="458">
                  <c:v>625.3435599803924</c:v>
                </c:pt>
                <c:pt idx="459">
                  <c:v>625.6337599754333</c:v>
                </c:pt>
                <c:pt idx="460">
                  <c:v>625.9605398178101</c:v>
                </c:pt>
                <c:pt idx="461">
                  <c:v>626.4518899917603</c:v>
                </c:pt>
                <c:pt idx="462">
                  <c:v>626.650619983673</c:v>
                </c:pt>
                <c:pt idx="463">
                  <c:v>627.1235899925232</c:v>
                </c:pt>
                <c:pt idx="464">
                  <c:v>627.3752799034119</c:v>
                </c:pt>
                <c:pt idx="465">
                  <c:v>627.6276400089264</c:v>
                </c:pt>
                <c:pt idx="466">
                  <c:v>628.0280098915099</c:v>
                </c:pt>
                <c:pt idx="467">
                  <c:v>628.3237698078156</c:v>
                </c:pt>
                <c:pt idx="468">
                  <c:v>629.6009798049927</c:v>
                </c:pt>
                <c:pt idx="469">
                  <c:v>629.8430700302125</c:v>
                </c:pt>
                <c:pt idx="470">
                  <c:v>630.087939977646</c:v>
                </c:pt>
                <c:pt idx="471">
                  <c:v>630.3151199817655</c:v>
                </c:pt>
                <c:pt idx="472">
                  <c:v>630.5566198825833</c:v>
                </c:pt>
                <c:pt idx="473">
                  <c:v>630.678859949112</c:v>
                </c:pt>
                <c:pt idx="474">
                  <c:v>631.385339975357</c:v>
                </c:pt>
                <c:pt idx="475">
                  <c:v>631.6274399757384</c:v>
                </c:pt>
                <c:pt idx="476">
                  <c:v>631.831789970398</c:v>
                </c:pt>
                <c:pt idx="477">
                  <c:v>632.2451498508453</c:v>
                </c:pt>
                <c:pt idx="478">
                  <c:v>632.6791298389434</c:v>
                </c:pt>
                <c:pt idx="479">
                  <c:v>633.0976400375366</c:v>
                </c:pt>
                <c:pt idx="480">
                  <c:v>633.1038398742675</c:v>
                </c:pt>
                <c:pt idx="481">
                  <c:v>633.5771000385284</c:v>
                </c:pt>
                <c:pt idx="482">
                  <c:v>633.8817698955534</c:v>
                </c:pt>
                <c:pt idx="483">
                  <c:v>634.1535699367524</c:v>
                </c:pt>
                <c:pt idx="484">
                  <c:v>634.6144800186158</c:v>
                </c:pt>
                <c:pt idx="485">
                  <c:v>635.1307599544525</c:v>
                </c:pt>
                <c:pt idx="486">
                  <c:v>635.3654198646543</c:v>
                </c:pt>
                <c:pt idx="487">
                  <c:v>635.5639798641204</c:v>
                </c:pt>
                <c:pt idx="488">
                  <c:v>636.2256000041961</c:v>
                </c:pt>
                <c:pt idx="489">
                  <c:v>636.6042199134827</c:v>
                </c:pt>
                <c:pt idx="490">
                  <c:v>636.9563899040222</c:v>
                </c:pt>
                <c:pt idx="491">
                  <c:v>637.2246599197388</c:v>
                </c:pt>
                <c:pt idx="492">
                  <c:v>637.6186800003051</c:v>
                </c:pt>
                <c:pt idx="493">
                  <c:v>637.7714099884033</c:v>
                </c:pt>
                <c:pt idx="494">
                  <c:v>638.1106498241424</c:v>
                </c:pt>
                <c:pt idx="495">
                  <c:v>638.375</c:v>
                </c:pt>
                <c:pt idx="496">
                  <c:v>638.6757698059081</c:v>
                </c:pt>
                <c:pt idx="497">
                  <c:v>639.5839400291444</c:v>
                </c:pt>
                <c:pt idx="498">
                  <c:v>639.7046999931334</c:v>
                </c:pt>
                <c:pt idx="499">
                  <c:v>640.10688996315</c:v>
                </c:pt>
                <c:pt idx="500">
                  <c:v>640.3735599517823</c:v>
                </c:pt>
                <c:pt idx="501">
                  <c:v>773.8161900043486</c:v>
                </c:pt>
                <c:pt idx="502">
                  <c:v>774.3813498020172</c:v>
                </c:pt>
                <c:pt idx="503">
                  <c:v>774.4543099403381</c:v>
                </c:pt>
                <c:pt idx="504">
                  <c:v>775.0171999931333</c:v>
                </c:pt>
                <c:pt idx="505">
                  <c:v>775.178419828415</c:v>
                </c:pt>
                <c:pt idx="506">
                  <c:v>775.4791598320006</c:v>
                </c:pt>
                <c:pt idx="507">
                  <c:v>775.8462998867032</c:v>
                </c:pt>
                <c:pt idx="508">
                  <c:v>776.1624398231505</c:v>
                </c:pt>
                <c:pt idx="509">
                  <c:v>776.6665599346161</c:v>
                </c:pt>
                <c:pt idx="510">
                  <c:v>776.9110598564147</c:v>
                </c:pt>
                <c:pt idx="511">
                  <c:v>777.1587898731231</c:v>
                </c:pt>
                <c:pt idx="512">
                  <c:v>777.520740032196</c:v>
                </c:pt>
                <c:pt idx="513">
                  <c:v>777.7756199836731</c:v>
                </c:pt>
                <c:pt idx="514">
                  <c:v>778.0253999233246</c:v>
                </c:pt>
                <c:pt idx="515">
                  <c:v>778.7161400318146</c:v>
                </c:pt>
                <c:pt idx="516">
                  <c:v>778.8770999908446</c:v>
                </c:pt>
                <c:pt idx="517">
                  <c:v>779.0296700000762</c:v>
                </c:pt>
                <c:pt idx="518">
                  <c:v>779.3769199848174</c:v>
                </c:pt>
                <c:pt idx="519">
                  <c:v>779.6071498394011</c:v>
                </c:pt>
                <c:pt idx="520">
                  <c:v>780.0712399482728</c:v>
                </c:pt>
                <c:pt idx="521">
                  <c:v>780.3039100170134</c:v>
                </c:pt>
                <c:pt idx="522">
                  <c:v>780.4845399856567</c:v>
                </c:pt>
                <c:pt idx="523">
                  <c:v>780.8090798854827</c:v>
                </c:pt>
                <c:pt idx="524">
                  <c:v>780.996379852295</c:v>
                </c:pt>
                <c:pt idx="525">
                  <c:v>781.2194199562073</c:v>
                </c:pt>
                <c:pt idx="526">
                  <c:v>781.4566299915313</c:v>
                </c:pt>
                <c:pt idx="527">
                  <c:v>781.7231600284576</c:v>
                </c:pt>
                <c:pt idx="528">
                  <c:v>782.6947298049927</c:v>
                </c:pt>
                <c:pt idx="529">
                  <c:v>782.9207298755645</c:v>
                </c:pt>
                <c:pt idx="530">
                  <c:v>783.1867198944091</c:v>
                </c:pt>
                <c:pt idx="531">
                  <c:v>783.4716398715972</c:v>
                </c:pt>
                <c:pt idx="532">
                  <c:v>783.7261400222778</c:v>
                </c:pt>
                <c:pt idx="533">
                  <c:v>905.826740026474</c:v>
                </c:pt>
                <c:pt idx="534">
                  <c:v>909.8245599269867</c:v>
                </c:pt>
                <c:pt idx="535">
                  <c:v>910.0392599105834</c:v>
                </c:pt>
                <c:pt idx="536">
                  <c:v>910.3411998748778</c:v>
                </c:pt>
                <c:pt idx="537">
                  <c:v>910.5039598941803</c:v>
                </c:pt>
                <c:pt idx="538">
                  <c:v>910.7352800369262</c:v>
                </c:pt>
                <c:pt idx="539">
                  <c:v>937.3687899112701</c:v>
                </c:pt>
                <c:pt idx="540">
                  <c:v>937.7856600284576</c:v>
                </c:pt>
                <c:pt idx="541">
                  <c:v>938.0714600086213</c:v>
                </c:pt>
                <c:pt idx="542">
                  <c:v>938.3431298732756</c:v>
                </c:pt>
                <c:pt idx="543">
                  <c:v>938.707309961319</c:v>
                </c:pt>
                <c:pt idx="544">
                  <c:v>938.7135598659514</c:v>
                </c:pt>
                <c:pt idx="545">
                  <c:v>939.0628199577332</c:v>
                </c:pt>
                <c:pt idx="546">
                  <c:v>939.2046899795533</c:v>
                </c:pt>
                <c:pt idx="547">
                  <c:v>940.1195998191833</c:v>
                </c:pt>
                <c:pt idx="548">
                  <c:v>940.3713300228118</c:v>
                </c:pt>
                <c:pt idx="549">
                  <c:v>940.6366698741913</c:v>
                </c:pt>
                <c:pt idx="550">
                  <c:v>940.870229959488</c:v>
                </c:pt>
                <c:pt idx="551">
                  <c:v>940.989739894867</c:v>
                </c:pt>
                <c:pt idx="552">
                  <c:v>941.1599299907683</c:v>
                </c:pt>
                <c:pt idx="553">
                  <c:v>941.2612798213959</c:v>
                </c:pt>
                <c:pt idx="554">
                  <c:v>1024.432940006256</c:v>
                </c:pt>
                <c:pt idx="555">
                  <c:v>1024.824959993362</c:v>
                </c:pt>
                <c:pt idx="556">
                  <c:v>1024.944479942322</c:v>
                </c:pt>
                <c:pt idx="557">
                  <c:v>1025.089399814606</c:v>
                </c:pt>
                <c:pt idx="558">
                  <c:v>1025.350509881973</c:v>
                </c:pt>
                <c:pt idx="559">
                  <c:v>1025.604239940643</c:v>
                </c:pt>
                <c:pt idx="560">
                  <c:v>1025.88514995575</c:v>
                </c:pt>
                <c:pt idx="561">
                  <c:v>1026.085850000381</c:v>
                </c:pt>
                <c:pt idx="562">
                  <c:v>1026.833439826965</c:v>
                </c:pt>
                <c:pt idx="563">
                  <c:v>1027.034479856491</c:v>
                </c:pt>
                <c:pt idx="564">
                  <c:v>1027.258090019226</c:v>
                </c:pt>
                <c:pt idx="565">
                  <c:v>1027.446309804916</c:v>
                </c:pt>
                <c:pt idx="566">
                  <c:v>1027.638389825821</c:v>
                </c:pt>
                <c:pt idx="567">
                  <c:v>1027.811179876328</c:v>
                </c:pt>
                <c:pt idx="568">
                  <c:v>1028.155929803848</c:v>
                </c:pt>
                <c:pt idx="569">
                  <c:v>1028.342409849167</c:v>
                </c:pt>
                <c:pt idx="570">
                  <c:v>1028.697579860687</c:v>
                </c:pt>
                <c:pt idx="571">
                  <c:v>1028.881079912186</c:v>
                </c:pt>
                <c:pt idx="572">
                  <c:v>1029.416790008545</c:v>
                </c:pt>
                <c:pt idx="573">
                  <c:v>1029.432960033417</c:v>
                </c:pt>
                <c:pt idx="574">
                  <c:v>1029.530179977417</c:v>
                </c:pt>
                <c:pt idx="575">
                  <c:v>1029.899709939957</c:v>
                </c:pt>
                <c:pt idx="576">
                  <c:v>1030.496160030365</c:v>
                </c:pt>
                <c:pt idx="577">
                  <c:v>1030.70159983635</c:v>
                </c:pt>
                <c:pt idx="578">
                  <c:v>1030.854640007019</c:v>
                </c:pt>
                <c:pt idx="579">
                  <c:v>1031.018270015717</c:v>
                </c:pt>
                <c:pt idx="580">
                  <c:v>1031.655699968338</c:v>
                </c:pt>
                <c:pt idx="581">
                  <c:v>1031.910019874573</c:v>
                </c:pt>
                <c:pt idx="582">
                  <c:v>1032.071749925613</c:v>
                </c:pt>
                <c:pt idx="583">
                  <c:v>1032.183339834213</c:v>
                </c:pt>
                <c:pt idx="584">
                  <c:v>1032.302979946136</c:v>
                </c:pt>
                <c:pt idx="585">
                  <c:v>1032.544819831848</c:v>
                </c:pt>
                <c:pt idx="586">
                  <c:v>1142.259229898453</c:v>
                </c:pt>
                <c:pt idx="587">
                  <c:v>1142.485489845276</c:v>
                </c:pt>
                <c:pt idx="588">
                  <c:v>1142.646610021591</c:v>
                </c:pt>
                <c:pt idx="589">
                  <c:v>1142.885370016098</c:v>
                </c:pt>
                <c:pt idx="590">
                  <c:v>1143.022879838943</c:v>
                </c:pt>
                <c:pt idx="591">
                  <c:v>1143.123699903488</c:v>
                </c:pt>
                <c:pt idx="592">
                  <c:v>1143.413829803467</c:v>
                </c:pt>
                <c:pt idx="593">
                  <c:v>1144.02252984047</c:v>
                </c:pt>
                <c:pt idx="594">
                  <c:v>1144.111929893494</c:v>
                </c:pt>
                <c:pt idx="595">
                  <c:v>1144.29362988472</c:v>
                </c:pt>
                <c:pt idx="596">
                  <c:v>1144.474139928818</c:v>
                </c:pt>
                <c:pt idx="597">
                  <c:v>1144.993880033493</c:v>
                </c:pt>
                <c:pt idx="598">
                  <c:v>1145.075829982758</c:v>
                </c:pt>
                <c:pt idx="599">
                  <c:v>1145.23137998581</c:v>
                </c:pt>
                <c:pt idx="600">
                  <c:v>1145.401849985123</c:v>
                </c:pt>
                <c:pt idx="601">
                  <c:v>1145.710969924927</c:v>
                </c:pt>
                <c:pt idx="602">
                  <c:v>1145.852079868317</c:v>
                </c:pt>
                <c:pt idx="603">
                  <c:v>1146.035739898682</c:v>
                </c:pt>
                <c:pt idx="604">
                  <c:v>1146.178949832916</c:v>
                </c:pt>
                <c:pt idx="605">
                  <c:v>1146.298499822617</c:v>
                </c:pt>
                <c:pt idx="606">
                  <c:v>1146.412770032883</c:v>
                </c:pt>
                <c:pt idx="607">
                  <c:v>1146.649389982224</c:v>
                </c:pt>
                <c:pt idx="608">
                  <c:v>1146.65625</c:v>
                </c:pt>
                <c:pt idx="609">
                  <c:v>1147.24922990799</c:v>
                </c:pt>
                <c:pt idx="610">
                  <c:v>1147.40049982071</c:v>
                </c:pt>
                <c:pt idx="611">
                  <c:v>1147.556389808655</c:v>
                </c:pt>
                <c:pt idx="612">
                  <c:v>1147.702559947968</c:v>
                </c:pt>
                <c:pt idx="613">
                  <c:v>1148.015789985657</c:v>
                </c:pt>
                <c:pt idx="614">
                  <c:v>1148.167829990387</c:v>
                </c:pt>
                <c:pt idx="615">
                  <c:v>1148.337699890137</c:v>
                </c:pt>
                <c:pt idx="616">
                  <c:v>1149.497589826584</c:v>
                </c:pt>
                <c:pt idx="617">
                  <c:v>1149.820060014725</c:v>
                </c:pt>
                <c:pt idx="618">
                  <c:v>1149.957949876785</c:v>
                </c:pt>
                <c:pt idx="619">
                  <c:v>1150.243389844894</c:v>
                </c:pt>
                <c:pt idx="620">
                  <c:v>1150.387899875641</c:v>
                </c:pt>
                <c:pt idx="621">
                  <c:v>1150.570459842682</c:v>
                </c:pt>
                <c:pt idx="622">
                  <c:v>1150.647699832916</c:v>
                </c:pt>
                <c:pt idx="623">
                  <c:v>1150.767949819565</c:v>
                </c:pt>
                <c:pt idx="624">
                  <c:v>1150.918789863586</c:v>
                </c:pt>
                <c:pt idx="625">
                  <c:v>1151.055949926376</c:v>
                </c:pt>
                <c:pt idx="626">
                  <c:v>1151.212129831314</c:v>
                </c:pt>
                <c:pt idx="627">
                  <c:v>1151.457690000534</c:v>
                </c:pt>
                <c:pt idx="628">
                  <c:v>1151.666739940643</c:v>
                </c:pt>
                <c:pt idx="629">
                  <c:v>1336.384510040283</c:v>
                </c:pt>
                <c:pt idx="630">
                  <c:v>1349.26807999611</c:v>
                </c:pt>
                <c:pt idx="631">
                  <c:v>1349.420349836349</c:v>
                </c:pt>
                <c:pt idx="632">
                  <c:v>1349.571979999542</c:v>
                </c:pt>
                <c:pt idx="633">
                  <c:v>1349.730729818344</c:v>
                </c:pt>
                <c:pt idx="634">
                  <c:v>1349.900229930878</c:v>
                </c:pt>
                <c:pt idx="635">
                  <c:v>1350.005049943924</c:v>
                </c:pt>
                <c:pt idx="636">
                  <c:v>1391.115649938583</c:v>
                </c:pt>
                <c:pt idx="637">
                  <c:v>1391.364889860153</c:v>
                </c:pt>
                <c:pt idx="638">
                  <c:v>1391.513419866562</c:v>
                </c:pt>
                <c:pt idx="639">
                  <c:v>1391.61628985405</c:v>
                </c:pt>
                <c:pt idx="640">
                  <c:v>1391.7306599617</c:v>
                </c:pt>
                <c:pt idx="641">
                  <c:v>1391.758719921112</c:v>
                </c:pt>
                <c:pt idx="642">
                  <c:v>1391.90769982338</c:v>
                </c:pt>
                <c:pt idx="643">
                  <c:v>1392.015529870987</c:v>
                </c:pt>
                <c:pt idx="644">
                  <c:v>1392.130640029907</c:v>
                </c:pt>
                <c:pt idx="645">
                  <c:v>1392.530859947205</c:v>
                </c:pt>
                <c:pt idx="646">
                  <c:v>1392.619779825211</c:v>
                </c:pt>
                <c:pt idx="647">
                  <c:v>1392.755039930344</c:v>
                </c:pt>
                <c:pt idx="648">
                  <c:v>1392.935899972916</c:v>
                </c:pt>
                <c:pt idx="649">
                  <c:v>1393.093659877777</c:v>
                </c:pt>
                <c:pt idx="650">
                  <c:v>1393.276059865952</c:v>
                </c:pt>
                <c:pt idx="651">
                  <c:v>1393.37047982216</c:v>
                </c:pt>
                <c:pt idx="652">
                  <c:v>1393.470609903336</c:v>
                </c:pt>
                <c:pt idx="653">
                  <c:v>1393.592540025711</c:v>
                </c:pt>
                <c:pt idx="654">
                  <c:v>1393.687839984894</c:v>
                </c:pt>
                <c:pt idx="655">
                  <c:v>1393.81594991684</c:v>
                </c:pt>
                <c:pt idx="656">
                  <c:v>1393.883749961853</c:v>
                </c:pt>
                <c:pt idx="657">
                  <c:v>1393.98655986786</c:v>
                </c:pt>
                <c:pt idx="658">
                  <c:v>1394.102900028229</c:v>
                </c:pt>
                <c:pt idx="659">
                  <c:v>1394.16761994362</c:v>
                </c:pt>
                <c:pt idx="660">
                  <c:v>1394.473330020905</c:v>
                </c:pt>
                <c:pt idx="661">
                  <c:v>1550.805379867554</c:v>
                </c:pt>
                <c:pt idx="662">
                  <c:v>1550.796029806137</c:v>
                </c:pt>
                <c:pt idx="663">
                  <c:v>1551.277709960937</c:v>
                </c:pt>
                <c:pt idx="664">
                  <c:v>1551.389709949493</c:v>
                </c:pt>
                <c:pt idx="665">
                  <c:v>1551.49601984024</c:v>
                </c:pt>
                <c:pt idx="666">
                  <c:v>1551.590549945831</c:v>
                </c:pt>
                <c:pt idx="667">
                  <c:v>1551.746399879456</c:v>
                </c:pt>
                <c:pt idx="668">
                  <c:v>1551.848099946976</c:v>
                </c:pt>
                <c:pt idx="669">
                  <c:v>1551.930409908295</c:v>
                </c:pt>
                <c:pt idx="670">
                  <c:v>1552.039749860764</c:v>
                </c:pt>
                <c:pt idx="671">
                  <c:v>1552.221629858017</c:v>
                </c:pt>
                <c:pt idx="672">
                  <c:v>1552.228189945221</c:v>
                </c:pt>
                <c:pt idx="673">
                  <c:v>1552.515199899673</c:v>
                </c:pt>
                <c:pt idx="674">
                  <c:v>1552.664549827576</c:v>
                </c:pt>
                <c:pt idx="675">
                  <c:v>1552.723619937897</c:v>
                </c:pt>
                <c:pt idx="676">
                  <c:v>1552.800209999084</c:v>
                </c:pt>
                <c:pt idx="677">
                  <c:v>1552.891239881516</c:v>
                </c:pt>
                <c:pt idx="678">
                  <c:v>1552.975119829178</c:v>
                </c:pt>
                <c:pt idx="679">
                  <c:v>1553.033639907837</c:v>
                </c:pt>
                <c:pt idx="680">
                  <c:v>1553.07834982872</c:v>
                </c:pt>
                <c:pt idx="681">
                  <c:v>1553.147239923477</c:v>
                </c:pt>
                <c:pt idx="682">
                  <c:v>1657.054019927979</c:v>
                </c:pt>
                <c:pt idx="683">
                  <c:v>1657.125550031662</c:v>
                </c:pt>
                <c:pt idx="684">
                  <c:v>1657.158639907837</c:v>
                </c:pt>
                <c:pt idx="685">
                  <c:v>1657.252329826355</c:v>
                </c:pt>
                <c:pt idx="686">
                  <c:v>1657.01609992981</c:v>
                </c:pt>
                <c:pt idx="687">
                  <c:v>1657.331490039825</c:v>
                </c:pt>
                <c:pt idx="688">
                  <c:v>1657.868180036545</c:v>
                </c:pt>
                <c:pt idx="689">
                  <c:v>1657.957229852676</c:v>
                </c:pt>
                <c:pt idx="690">
                  <c:v>1658.02699995041</c:v>
                </c:pt>
                <c:pt idx="691">
                  <c:v>1658.09468984604</c:v>
                </c:pt>
                <c:pt idx="692">
                  <c:v>1658.135319948196</c:v>
                </c:pt>
                <c:pt idx="693">
                  <c:v>1658.234179973602</c:v>
                </c:pt>
                <c:pt idx="694">
                  <c:v>1658.727859973907</c:v>
                </c:pt>
                <c:pt idx="695">
                  <c:v>1658.807649850845</c:v>
                </c:pt>
                <c:pt idx="696">
                  <c:v>1658.851549863815</c:v>
                </c:pt>
                <c:pt idx="697">
                  <c:v>1658.966589927673</c:v>
                </c:pt>
                <c:pt idx="698">
                  <c:v>1659.014400005341</c:v>
                </c:pt>
                <c:pt idx="699">
                  <c:v>1659.064139842987</c:v>
                </c:pt>
                <c:pt idx="700">
                  <c:v>1659.114300012589</c:v>
                </c:pt>
                <c:pt idx="701">
                  <c:v>1659.183689832687</c:v>
                </c:pt>
                <c:pt idx="702">
                  <c:v>1659.22541999817</c:v>
                </c:pt>
                <c:pt idx="703">
                  <c:v>1659.282779932022</c:v>
                </c:pt>
                <c:pt idx="704">
                  <c:v>1659.318349838257</c:v>
                </c:pt>
                <c:pt idx="705">
                  <c:v>1659.351109981537</c:v>
                </c:pt>
                <c:pt idx="706">
                  <c:v>1659.735489845276</c:v>
                </c:pt>
                <c:pt idx="707">
                  <c:v>1659.772269964218</c:v>
                </c:pt>
                <c:pt idx="708">
                  <c:v>1659.821209907532</c:v>
                </c:pt>
                <c:pt idx="709">
                  <c:v>1660.409999847412</c:v>
                </c:pt>
                <c:pt idx="710">
                  <c:v>1660.431059837341</c:v>
                </c:pt>
                <c:pt idx="711">
                  <c:v>1660.493809938431</c:v>
                </c:pt>
                <c:pt idx="712">
                  <c:v>1660.525919914246</c:v>
                </c:pt>
                <c:pt idx="713">
                  <c:v>1660.582909822464</c:v>
                </c:pt>
                <c:pt idx="714">
                  <c:v>1833.579929828644</c:v>
                </c:pt>
                <c:pt idx="715">
                  <c:v>1868.795089960098</c:v>
                </c:pt>
                <c:pt idx="716">
                  <c:v>1883.928429841995</c:v>
                </c:pt>
                <c:pt idx="717">
                  <c:v>1883.956189870834</c:v>
                </c:pt>
                <c:pt idx="718">
                  <c:v>1883.99651002884</c:v>
                </c:pt>
                <c:pt idx="719">
                  <c:v>1884.03395986557</c:v>
                </c:pt>
                <c:pt idx="720">
                  <c:v>1884.07735991478</c:v>
                </c:pt>
                <c:pt idx="721">
                  <c:v>1884.109949827194</c:v>
                </c:pt>
                <c:pt idx="722">
                  <c:v>1884.140429973602</c:v>
                </c:pt>
                <c:pt idx="723">
                  <c:v>1884.164649963379</c:v>
                </c:pt>
                <c:pt idx="724">
                  <c:v>1884.211369991302</c:v>
                </c:pt>
                <c:pt idx="725">
                  <c:v>1884.251089811325</c:v>
                </c:pt>
                <c:pt idx="726">
                  <c:v>1884.281080007553</c:v>
                </c:pt>
                <c:pt idx="727">
                  <c:v>1884.318409919739</c:v>
                </c:pt>
                <c:pt idx="728">
                  <c:v>1884.339200019836</c:v>
                </c:pt>
                <c:pt idx="729">
                  <c:v>1884.370729923248</c:v>
                </c:pt>
                <c:pt idx="730">
                  <c:v>1884.408190011978</c:v>
                </c:pt>
                <c:pt idx="731">
                  <c:v>1884.440069913864</c:v>
                </c:pt>
                <c:pt idx="732">
                  <c:v>1884.4632999897</c:v>
                </c:pt>
                <c:pt idx="733">
                  <c:v>1884.483879804611</c:v>
                </c:pt>
                <c:pt idx="734">
                  <c:v>1884.514420032501</c:v>
                </c:pt>
                <c:pt idx="735">
                  <c:v>1884.543659925461</c:v>
                </c:pt>
                <c:pt idx="736">
                  <c:v>1884.551640033722</c:v>
                </c:pt>
                <c:pt idx="737">
                  <c:v>1884.58157992363</c:v>
                </c:pt>
                <c:pt idx="738">
                  <c:v>1884.597119808197</c:v>
                </c:pt>
                <c:pt idx="739">
                  <c:v>1884.618109941483</c:v>
                </c:pt>
                <c:pt idx="740">
                  <c:v>1884.64060997963</c:v>
                </c:pt>
                <c:pt idx="741">
                  <c:v>1884.65674996376</c:v>
                </c:pt>
                <c:pt idx="742">
                  <c:v>1884.672299861908</c:v>
                </c:pt>
                <c:pt idx="743">
                  <c:v>1884.686789989471</c:v>
                </c:pt>
                <c:pt idx="744">
                  <c:v>1884.705099821091</c:v>
                </c:pt>
                <c:pt idx="745">
                  <c:v>1884.721909999847</c:v>
                </c:pt>
                <c:pt idx="746">
                  <c:v>1884.736009836197</c:v>
                </c:pt>
                <c:pt idx="747">
                  <c:v>1884.749609947205</c:v>
                </c:pt>
                <c:pt idx="748">
                  <c:v>1884.910269975662</c:v>
                </c:pt>
                <c:pt idx="749">
                  <c:v>1884.916339874268</c:v>
                </c:pt>
                <c:pt idx="750">
                  <c:v>1884.929919958115</c:v>
                </c:pt>
                <c:pt idx="751">
                  <c:v>1884.941370010376</c:v>
                </c:pt>
                <c:pt idx="752">
                  <c:v>1884.954319953918</c:v>
                </c:pt>
                <c:pt idx="753">
                  <c:v>1884.966799974442</c:v>
                </c:pt>
                <c:pt idx="754">
                  <c:v>1884.976519823074</c:v>
                </c:pt>
                <c:pt idx="755">
                  <c:v>1885.108269929886</c:v>
                </c:pt>
                <c:pt idx="756">
                  <c:v>1885.117389917374</c:v>
                </c:pt>
                <c:pt idx="757">
                  <c:v>2065.16912984848</c:v>
                </c:pt>
                <c:pt idx="758">
                  <c:v>2065.185400009155</c:v>
                </c:pt>
                <c:pt idx="759">
                  <c:v>2065.193300008774</c:v>
                </c:pt>
                <c:pt idx="760">
                  <c:v>2065.200069904326</c:v>
                </c:pt>
                <c:pt idx="761">
                  <c:v>2065.20756983757</c:v>
                </c:pt>
                <c:pt idx="762">
                  <c:v>2065.22071003914</c:v>
                </c:pt>
                <c:pt idx="763">
                  <c:v>2065.226769924163</c:v>
                </c:pt>
                <c:pt idx="764">
                  <c:v>2065.228789806366</c:v>
                </c:pt>
                <c:pt idx="765">
                  <c:v>2065.237959861755</c:v>
                </c:pt>
                <c:pt idx="766">
                  <c:v>2065.24158000946</c:v>
                </c:pt>
              </c:numCache>
            </c:numRef>
          </c:xVal>
          <c:yVal>
            <c:numRef>
              <c:f>cholesky_32_noprefetch.csv!$C$2:$C$769</c:f>
              <c:numCache>
                <c:formatCode>General</c:formatCode>
                <c:ptCount val="768"/>
                <c:pt idx="0">
                  <c:v>0.0</c:v>
                </c:pt>
                <c:pt idx="1">
                  <c:v>0.0</c:v>
                </c:pt>
                <c:pt idx="2">
                  <c:v>330.0</c:v>
                </c:pt>
                <c:pt idx="3">
                  <c:v>549.0</c:v>
                </c:pt>
                <c:pt idx="4">
                  <c:v>1796.0</c:v>
                </c:pt>
                <c:pt idx="5">
                  <c:v>2268.0</c:v>
                </c:pt>
                <c:pt idx="6">
                  <c:v>2860.0</c:v>
                </c:pt>
                <c:pt idx="7">
                  <c:v>3178.0</c:v>
                </c:pt>
                <c:pt idx="8">
                  <c:v>3919.0</c:v>
                </c:pt>
                <c:pt idx="9">
                  <c:v>4453.0</c:v>
                </c:pt>
                <c:pt idx="10">
                  <c:v>5113.0</c:v>
                </c:pt>
                <c:pt idx="11">
                  <c:v>5882.0</c:v>
                </c:pt>
                <c:pt idx="12">
                  <c:v>6038.0</c:v>
                </c:pt>
                <c:pt idx="13">
                  <c:v>6459.0</c:v>
                </c:pt>
                <c:pt idx="14">
                  <c:v>7162.0</c:v>
                </c:pt>
                <c:pt idx="15">
                  <c:v>7890.0</c:v>
                </c:pt>
                <c:pt idx="16">
                  <c:v>8112.0</c:v>
                </c:pt>
                <c:pt idx="17">
                  <c:v>8916.0</c:v>
                </c:pt>
                <c:pt idx="18">
                  <c:v>9426.0</c:v>
                </c:pt>
                <c:pt idx="19">
                  <c:v>10134.0</c:v>
                </c:pt>
                <c:pt idx="20">
                  <c:v>10476.0</c:v>
                </c:pt>
                <c:pt idx="21">
                  <c:v>11459.0</c:v>
                </c:pt>
                <c:pt idx="22">
                  <c:v>11506.0</c:v>
                </c:pt>
                <c:pt idx="23">
                  <c:v>12458.0</c:v>
                </c:pt>
                <c:pt idx="24">
                  <c:v>12831.0</c:v>
                </c:pt>
                <c:pt idx="25">
                  <c:v>13345.0</c:v>
                </c:pt>
                <c:pt idx="26">
                  <c:v>13740.0</c:v>
                </c:pt>
                <c:pt idx="27">
                  <c:v>14280.0</c:v>
                </c:pt>
                <c:pt idx="28">
                  <c:v>14793.0</c:v>
                </c:pt>
                <c:pt idx="29">
                  <c:v>15349.0</c:v>
                </c:pt>
                <c:pt idx="30">
                  <c:v>16035.0</c:v>
                </c:pt>
                <c:pt idx="31">
                  <c:v>16746.0</c:v>
                </c:pt>
                <c:pt idx="32">
                  <c:v>16753.0</c:v>
                </c:pt>
                <c:pt idx="33">
                  <c:v>17854.0</c:v>
                </c:pt>
                <c:pt idx="34">
                  <c:v>18118.0</c:v>
                </c:pt>
                <c:pt idx="35">
                  <c:v>18465.0</c:v>
                </c:pt>
                <c:pt idx="36">
                  <c:v>18738.0</c:v>
                </c:pt>
                <c:pt idx="37">
                  <c:v>19038.0</c:v>
                </c:pt>
                <c:pt idx="38">
                  <c:v>20363.0</c:v>
                </c:pt>
                <c:pt idx="39">
                  <c:v>20832.0</c:v>
                </c:pt>
                <c:pt idx="40">
                  <c:v>20404.0</c:v>
                </c:pt>
                <c:pt idx="41">
                  <c:v>21272.0</c:v>
                </c:pt>
                <c:pt idx="42">
                  <c:v>22212.0</c:v>
                </c:pt>
                <c:pt idx="43">
                  <c:v>21914.0</c:v>
                </c:pt>
                <c:pt idx="44">
                  <c:v>22646.0</c:v>
                </c:pt>
                <c:pt idx="45">
                  <c:v>23069.0</c:v>
                </c:pt>
                <c:pt idx="46">
                  <c:v>24413.0</c:v>
                </c:pt>
                <c:pt idx="47">
                  <c:v>24370.0</c:v>
                </c:pt>
                <c:pt idx="48">
                  <c:v>24841.0</c:v>
                </c:pt>
                <c:pt idx="49">
                  <c:v>25068.0</c:v>
                </c:pt>
                <c:pt idx="50">
                  <c:v>25502.0</c:v>
                </c:pt>
                <c:pt idx="51">
                  <c:v>26292.0</c:v>
                </c:pt>
                <c:pt idx="52">
                  <c:v>27136.0</c:v>
                </c:pt>
                <c:pt idx="53">
                  <c:v>27422.0</c:v>
                </c:pt>
                <c:pt idx="54">
                  <c:v>27707.0</c:v>
                </c:pt>
                <c:pt idx="55">
                  <c:v>28279.0</c:v>
                </c:pt>
                <c:pt idx="56">
                  <c:v>28204.0</c:v>
                </c:pt>
                <c:pt idx="57">
                  <c:v>29448.0</c:v>
                </c:pt>
                <c:pt idx="58">
                  <c:v>29813.0</c:v>
                </c:pt>
                <c:pt idx="59">
                  <c:v>29888.0</c:v>
                </c:pt>
                <c:pt idx="60">
                  <c:v>29926.0</c:v>
                </c:pt>
                <c:pt idx="61">
                  <c:v>30380.0</c:v>
                </c:pt>
                <c:pt idx="62">
                  <c:v>31258.0</c:v>
                </c:pt>
                <c:pt idx="63">
                  <c:v>31597.0</c:v>
                </c:pt>
                <c:pt idx="64">
                  <c:v>33727.0</c:v>
                </c:pt>
                <c:pt idx="65">
                  <c:v>34063.0</c:v>
                </c:pt>
                <c:pt idx="66">
                  <c:v>34696.0</c:v>
                </c:pt>
                <c:pt idx="67">
                  <c:v>34970.0</c:v>
                </c:pt>
                <c:pt idx="68">
                  <c:v>35020.0</c:v>
                </c:pt>
                <c:pt idx="69">
                  <c:v>35928.0</c:v>
                </c:pt>
                <c:pt idx="70">
                  <c:v>36470.0</c:v>
                </c:pt>
                <c:pt idx="71">
                  <c:v>36879.0</c:v>
                </c:pt>
                <c:pt idx="72">
                  <c:v>37074.0</c:v>
                </c:pt>
                <c:pt idx="73">
                  <c:v>37169.0</c:v>
                </c:pt>
                <c:pt idx="74">
                  <c:v>38193.0</c:v>
                </c:pt>
                <c:pt idx="75">
                  <c:v>36484.0</c:v>
                </c:pt>
                <c:pt idx="76">
                  <c:v>36633.0</c:v>
                </c:pt>
                <c:pt idx="77">
                  <c:v>36846.0</c:v>
                </c:pt>
                <c:pt idx="78">
                  <c:v>37561.0</c:v>
                </c:pt>
                <c:pt idx="79">
                  <c:v>37688.0</c:v>
                </c:pt>
                <c:pt idx="80">
                  <c:v>38038.0</c:v>
                </c:pt>
                <c:pt idx="81">
                  <c:v>38631.0</c:v>
                </c:pt>
                <c:pt idx="82">
                  <c:v>38888.0</c:v>
                </c:pt>
                <c:pt idx="83">
                  <c:v>39222.0</c:v>
                </c:pt>
                <c:pt idx="84">
                  <c:v>40442.0</c:v>
                </c:pt>
                <c:pt idx="85">
                  <c:v>39874.0</c:v>
                </c:pt>
                <c:pt idx="86">
                  <c:v>39835.0</c:v>
                </c:pt>
                <c:pt idx="87">
                  <c:v>40388.0</c:v>
                </c:pt>
                <c:pt idx="88">
                  <c:v>40451.0</c:v>
                </c:pt>
                <c:pt idx="89">
                  <c:v>41370.0</c:v>
                </c:pt>
                <c:pt idx="90">
                  <c:v>42199.0</c:v>
                </c:pt>
                <c:pt idx="91">
                  <c:v>42190.0</c:v>
                </c:pt>
                <c:pt idx="92">
                  <c:v>43128.0</c:v>
                </c:pt>
                <c:pt idx="93">
                  <c:v>42389.0</c:v>
                </c:pt>
                <c:pt idx="94">
                  <c:v>42707.0</c:v>
                </c:pt>
                <c:pt idx="95">
                  <c:v>43868.0</c:v>
                </c:pt>
                <c:pt idx="96">
                  <c:v>43873.0</c:v>
                </c:pt>
                <c:pt idx="97">
                  <c:v>44224.0</c:v>
                </c:pt>
                <c:pt idx="98">
                  <c:v>44653.0</c:v>
                </c:pt>
                <c:pt idx="99">
                  <c:v>45651.0</c:v>
                </c:pt>
                <c:pt idx="100">
                  <c:v>45549.0</c:v>
                </c:pt>
                <c:pt idx="101">
                  <c:v>47212.0</c:v>
                </c:pt>
                <c:pt idx="102">
                  <c:v>47101.0</c:v>
                </c:pt>
                <c:pt idx="103">
                  <c:v>47076.0</c:v>
                </c:pt>
                <c:pt idx="104">
                  <c:v>48061.0</c:v>
                </c:pt>
                <c:pt idx="105">
                  <c:v>48240.0</c:v>
                </c:pt>
                <c:pt idx="106">
                  <c:v>48768.0</c:v>
                </c:pt>
                <c:pt idx="107">
                  <c:v>49576.0</c:v>
                </c:pt>
                <c:pt idx="108">
                  <c:v>49256.0</c:v>
                </c:pt>
                <c:pt idx="109">
                  <c:v>49817.0</c:v>
                </c:pt>
                <c:pt idx="110">
                  <c:v>49993.0</c:v>
                </c:pt>
                <c:pt idx="111">
                  <c:v>49918.0</c:v>
                </c:pt>
                <c:pt idx="112">
                  <c:v>49990.0</c:v>
                </c:pt>
                <c:pt idx="113">
                  <c:v>49985.0</c:v>
                </c:pt>
                <c:pt idx="114">
                  <c:v>49998.0</c:v>
                </c:pt>
                <c:pt idx="115">
                  <c:v>49994.0</c:v>
                </c:pt>
                <c:pt idx="116">
                  <c:v>49995.0</c:v>
                </c:pt>
                <c:pt idx="117">
                  <c:v>49950.0</c:v>
                </c:pt>
                <c:pt idx="118">
                  <c:v>49239.0</c:v>
                </c:pt>
                <c:pt idx="119">
                  <c:v>49611.0</c:v>
                </c:pt>
                <c:pt idx="120">
                  <c:v>49995.0</c:v>
                </c:pt>
                <c:pt idx="121">
                  <c:v>49980.0</c:v>
                </c:pt>
                <c:pt idx="122">
                  <c:v>49997.0</c:v>
                </c:pt>
                <c:pt idx="123">
                  <c:v>49992.0</c:v>
                </c:pt>
                <c:pt idx="124">
                  <c:v>49975.0</c:v>
                </c:pt>
                <c:pt idx="125">
                  <c:v>49905.0</c:v>
                </c:pt>
                <c:pt idx="126">
                  <c:v>49374.0</c:v>
                </c:pt>
                <c:pt idx="127">
                  <c:v>49446.0</c:v>
                </c:pt>
                <c:pt idx="128">
                  <c:v>49173.0</c:v>
                </c:pt>
                <c:pt idx="129">
                  <c:v>48521.0</c:v>
                </c:pt>
                <c:pt idx="130">
                  <c:v>48826.0</c:v>
                </c:pt>
                <c:pt idx="131">
                  <c:v>49831.0</c:v>
                </c:pt>
                <c:pt idx="132">
                  <c:v>49892.0</c:v>
                </c:pt>
                <c:pt idx="133">
                  <c:v>50000.0</c:v>
                </c:pt>
                <c:pt idx="134">
                  <c:v>49995.0</c:v>
                </c:pt>
                <c:pt idx="135">
                  <c:v>49913.0</c:v>
                </c:pt>
                <c:pt idx="136">
                  <c:v>49994.0</c:v>
                </c:pt>
                <c:pt idx="137">
                  <c:v>49977.0</c:v>
                </c:pt>
                <c:pt idx="138">
                  <c:v>49997.0</c:v>
                </c:pt>
                <c:pt idx="139">
                  <c:v>49995.0</c:v>
                </c:pt>
                <c:pt idx="140">
                  <c:v>49994.0</c:v>
                </c:pt>
                <c:pt idx="141">
                  <c:v>49998.0</c:v>
                </c:pt>
                <c:pt idx="142">
                  <c:v>49998.0</c:v>
                </c:pt>
                <c:pt idx="143">
                  <c:v>49933.0</c:v>
                </c:pt>
                <c:pt idx="144">
                  <c:v>49884.0</c:v>
                </c:pt>
                <c:pt idx="145">
                  <c:v>49752.0</c:v>
                </c:pt>
                <c:pt idx="146">
                  <c:v>49917.0</c:v>
                </c:pt>
                <c:pt idx="147">
                  <c:v>49991.0</c:v>
                </c:pt>
                <c:pt idx="148">
                  <c:v>49996.0</c:v>
                </c:pt>
                <c:pt idx="149">
                  <c:v>49960.0</c:v>
                </c:pt>
                <c:pt idx="150">
                  <c:v>49331.0</c:v>
                </c:pt>
                <c:pt idx="151">
                  <c:v>49449.0</c:v>
                </c:pt>
                <c:pt idx="152">
                  <c:v>49998.0</c:v>
                </c:pt>
                <c:pt idx="153">
                  <c:v>49996.0</c:v>
                </c:pt>
                <c:pt idx="154">
                  <c:v>49977.0</c:v>
                </c:pt>
                <c:pt idx="155">
                  <c:v>49999.0</c:v>
                </c:pt>
                <c:pt idx="156">
                  <c:v>49986.0</c:v>
                </c:pt>
                <c:pt idx="157">
                  <c:v>49975.0</c:v>
                </c:pt>
                <c:pt idx="158">
                  <c:v>49721.0</c:v>
                </c:pt>
                <c:pt idx="159">
                  <c:v>49614.0</c:v>
                </c:pt>
                <c:pt idx="160">
                  <c:v>49611.0</c:v>
                </c:pt>
                <c:pt idx="161">
                  <c:v>49997.0</c:v>
                </c:pt>
                <c:pt idx="162">
                  <c:v>49961.0</c:v>
                </c:pt>
                <c:pt idx="163">
                  <c:v>49918.0</c:v>
                </c:pt>
                <c:pt idx="164">
                  <c:v>49616.0</c:v>
                </c:pt>
                <c:pt idx="165">
                  <c:v>49449.0</c:v>
                </c:pt>
                <c:pt idx="166">
                  <c:v>49832.0</c:v>
                </c:pt>
                <c:pt idx="167">
                  <c:v>49843.0</c:v>
                </c:pt>
                <c:pt idx="168">
                  <c:v>49997.0</c:v>
                </c:pt>
                <c:pt idx="169">
                  <c:v>49995.0</c:v>
                </c:pt>
                <c:pt idx="170">
                  <c:v>49958.0</c:v>
                </c:pt>
                <c:pt idx="171">
                  <c:v>49376.0</c:v>
                </c:pt>
                <c:pt idx="172">
                  <c:v>49368.0</c:v>
                </c:pt>
                <c:pt idx="173">
                  <c:v>49665.0</c:v>
                </c:pt>
                <c:pt idx="174">
                  <c:v>49994.0</c:v>
                </c:pt>
                <c:pt idx="175">
                  <c:v>49989.0</c:v>
                </c:pt>
                <c:pt idx="176">
                  <c:v>49641.0</c:v>
                </c:pt>
                <c:pt idx="177">
                  <c:v>49953.0</c:v>
                </c:pt>
                <c:pt idx="178">
                  <c:v>49994.0</c:v>
                </c:pt>
                <c:pt idx="179">
                  <c:v>49992.0</c:v>
                </c:pt>
                <c:pt idx="180">
                  <c:v>49993.0</c:v>
                </c:pt>
                <c:pt idx="181">
                  <c:v>49993.0</c:v>
                </c:pt>
                <c:pt idx="182">
                  <c:v>49994.0</c:v>
                </c:pt>
                <c:pt idx="183">
                  <c:v>49996.0</c:v>
                </c:pt>
                <c:pt idx="184">
                  <c:v>49995.0</c:v>
                </c:pt>
                <c:pt idx="185">
                  <c:v>49990.0</c:v>
                </c:pt>
                <c:pt idx="186">
                  <c:v>49995.0</c:v>
                </c:pt>
                <c:pt idx="187">
                  <c:v>49993.0</c:v>
                </c:pt>
                <c:pt idx="188">
                  <c:v>49989.0</c:v>
                </c:pt>
                <c:pt idx="189">
                  <c:v>49999.0</c:v>
                </c:pt>
                <c:pt idx="190">
                  <c:v>49997.0</c:v>
                </c:pt>
                <c:pt idx="191">
                  <c:v>49999.0</c:v>
                </c:pt>
                <c:pt idx="192">
                  <c:v>49997.0</c:v>
                </c:pt>
                <c:pt idx="193">
                  <c:v>49992.0</c:v>
                </c:pt>
                <c:pt idx="194">
                  <c:v>49871.0</c:v>
                </c:pt>
                <c:pt idx="195">
                  <c:v>49582.0</c:v>
                </c:pt>
                <c:pt idx="196">
                  <c:v>49541.0</c:v>
                </c:pt>
                <c:pt idx="197">
                  <c:v>49776.0</c:v>
                </c:pt>
                <c:pt idx="198">
                  <c:v>49874.0</c:v>
                </c:pt>
                <c:pt idx="199">
                  <c:v>49996.0</c:v>
                </c:pt>
                <c:pt idx="200">
                  <c:v>49996.0</c:v>
                </c:pt>
                <c:pt idx="201">
                  <c:v>49983.0</c:v>
                </c:pt>
                <c:pt idx="202">
                  <c:v>49600.0</c:v>
                </c:pt>
                <c:pt idx="203">
                  <c:v>48613.0</c:v>
                </c:pt>
                <c:pt idx="204">
                  <c:v>48889.0</c:v>
                </c:pt>
                <c:pt idx="205">
                  <c:v>49213.0</c:v>
                </c:pt>
                <c:pt idx="206">
                  <c:v>49385.0</c:v>
                </c:pt>
                <c:pt idx="207">
                  <c:v>49985.0</c:v>
                </c:pt>
                <c:pt idx="208">
                  <c:v>49594.0</c:v>
                </c:pt>
                <c:pt idx="209">
                  <c:v>49875.0</c:v>
                </c:pt>
                <c:pt idx="210">
                  <c:v>49882.0</c:v>
                </c:pt>
                <c:pt idx="211">
                  <c:v>49991.0</c:v>
                </c:pt>
                <c:pt idx="212">
                  <c:v>50000.0</c:v>
                </c:pt>
                <c:pt idx="213">
                  <c:v>49962.0</c:v>
                </c:pt>
                <c:pt idx="214">
                  <c:v>49996.0</c:v>
                </c:pt>
                <c:pt idx="215">
                  <c:v>49998.0</c:v>
                </c:pt>
                <c:pt idx="216">
                  <c:v>49992.0</c:v>
                </c:pt>
                <c:pt idx="217">
                  <c:v>50000.0</c:v>
                </c:pt>
                <c:pt idx="218">
                  <c:v>49995.0</c:v>
                </c:pt>
                <c:pt idx="219">
                  <c:v>49996.0</c:v>
                </c:pt>
                <c:pt idx="220">
                  <c:v>49997.0</c:v>
                </c:pt>
                <c:pt idx="221">
                  <c:v>49992.0</c:v>
                </c:pt>
                <c:pt idx="222">
                  <c:v>49996.0</c:v>
                </c:pt>
                <c:pt idx="223">
                  <c:v>49995.0</c:v>
                </c:pt>
                <c:pt idx="224">
                  <c:v>50000.0</c:v>
                </c:pt>
                <c:pt idx="225">
                  <c:v>49990.0</c:v>
                </c:pt>
                <c:pt idx="226">
                  <c:v>49983.0</c:v>
                </c:pt>
                <c:pt idx="227">
                  <c:v>49993.0</c:v>
                </c:pt>
                <c:pt idx="228">
                  <c:v>49999.0</c:v>
                </c:pt>
                <c:pt idx="229">
                  <c:v>49995.0</c:v>
                </c:pt>
                <c:pt idx="230">
                  <c:v>49997.0</c:v>
                </c:pt>
                <c:pt idx="231">
                  <c:v>49980.0</c:v>
                </c:pt>
                <c:pt idx="232">
                  <c:v>49996.0</c:v>
                </c:pt>
                <c:pt idx="233">
                  <c:v>49992.0</c:v>
                </c:pt>
                <c:pt idx="234">
                  <c:v>49997.0</c:v>
                </c:pt>
                <c:pt idx="235">
                  <c:v>49982.0</c:v>
                </c:pt>
                <c:pt idx="236">
                  <c:v>49998.0</c:v>
                </c:pt>
                <c:pt idx="237">
                  <c:v>49995.0</c:v>
                </c:pt>
                <c:pt idx="238">
                  <c:v>49997.0</c:v>
                </c:pt>
                <c:pt idx="239">
                  <c:v>49993.0</c:v>
                </c:pt>
                <c:pt idx="240">
                  <c:v>49834.0</c:v>
                </c:pt>
                <c:pt idx="241">
                  <c:v>49703.0</c:v>
                </c:pt>
                <c:pt idx="242">
                  <c:v>49758.0</c:v>
                </c:pt>
                <c:pt idx="243">
                  <c:v>49913.0</c:v>
                </c:pt>
                <c:pt idx="244">
                  <c:v>49995.0</c:v>
                </c:pt>
                <c:pt idx="245">
                  <c:v>49236.0</c:v>
                </c:pt>
                <c:pt idx="246">
                  <c:v>47799.0</c:v>
                </c:pt>
                <c:pt idx="247">
                  <c:v>47900.0</c:v>
                </c:pt>
                <c:pt idx="248">
                  <c:v>48136.0</c:v>
                </c:pt>
                <c:pt idx="249">
                  <c:v>48348.0</c:v>
                </c:pt>
                <c:pt idx="250">
                  <c:v>48443.0</c:v>
                </c:pt>
                <c:pt idx="251">
                  <c:v>48879.0</c:v>
                </c:pt>
                <c:pt idx="252">
                  <c:v>49196.0</c:v>
                </c:pt>
                <c:pt idx="253">
                  <c:v>49229.0</c:v>
                </c:pt>
                <c:pt idx="254">
                  <c:v>49925.0</c:v>
                </c:pt>
                <c:pt idx="255">
                  <c:v>49900.0</c:v>
                </c:pt>
                <c:pt idx="256">
                  <c:v>49656.0</c:v>
                </c:pt>
                <c:pt idx="257">
                  <c:v>49721.0</c:v>
                </c:pt>
                <c:pt idx="258">
                  <c:v>49779.0</c:v>
                </c:pt>
                <c:pt idx="259">
                  <c:v>49952.0</c:v>
                </c:pt>
                <c:pt idx="260">
                  <c:v>49996.0</c:v>
                </c:pt>
                <c:pt idx="261">
                  <c:v>49996.0</c:v>
                </c:pt>
                <c:pt idx="262">
                  <c:v>49993.0</c:v>
                </c:pt>
                <c:pt idx="263">
                  <c:v>49996.0</c:v>
                </c:pt>
                <c:pt idx="264">
                  <c:v>49998.0</c:v>
                </c:pt>
                <c:pt idx="265">
                  <c:v>49998.0</c:v>
                </c:pt>
                <c:pt idx="266">
                  <c:v>49995.0</c:v>
                </c:pt>
                <c:pt idx="267">
                  <c:v>49995.0</c:v>
                </c:pt>
                <c:pt idx="268">
                  <c:v>49975.0</c:v>
                </c:pt>
                <c:pt idx="269">
                  <c:v>49990.0</c:v>
                </c:pt>
                <c:pt idx="270">
                  <c:v>49930.0</c:v>
                </c:pt>
                <c:pt idx="271">
                  <c:v>49999.0</c:v>
                </c:pt>
                <c:pt idx="272">
                  <c:v>49971.0</c:v>
                </c:pt>
                <c:pt idx="273">
                  <c:v>49773.0</c:v>
                </c:pt>
                <c:pt idx="274">
                  <c:v>49912.0</c:v>
                </c:pt>
                <c:pt idx="275">
                  <c:v>49995.0</c:v>
                </c:pt>
                <c:pt idx="276">
                  <c:v>49996.0</c:v>
                </c:pt>
                <c:pt idx="277">
                  <c:v>45810.0</c:v>
                </c:pt>
                <c:pt idx="278">
                  <c:v>44625.0</c:v>
                </c:pt>
                <c:pt idx="279">
                  <c:v>44681.0</c:v>
                </c:pt>
                <c:pt idx="280">
                  <c:v>45216.0</c:v>
                </c:pt>
                <c:pt idx="281">
                  <c:v>45403.0</c:v>
                </c:pt>
                <c:pt idx="282">
                  <c:v>45375.0</c:v>
                </c:pt>
                <c:pt idx="283">
                  <c:v>45830.0</c:v>
                </c:pt>
                <c:pt idx="284">
                  <c:v>46390.0</c:v>
                </c:pt>
                <c:pt idx="285">
                  <c:v>46490.0</c:v>
                </c:pt>
                <c:pt idx="286">
                  <c:v>46642.0</c:v>
                </c:pt>
                <c:pt idx="287">
                  <c:v>46991.0</c:v>
                </c:pt>
                <c:pt idx="288">
                  <c:v>46996.0</c:v>
                </c:pt>
                <c:pt idx="289">
                  <c:v>47296.0</c:v>
                </c:pt>
                <c:pt idx="290">
                  <c:v>48020.0</c:v>
                </c:pt>
                <c:pt idx="291">
                  <c:v>48110.0</c:v>
                </c:pt>
                <c:pt idx="292">
                  <c:v>47801.0</c:v>
                </c:pt>
                <c:pt idx="293">
                  <c:v>48258.0</c:v>
                </c:pt>
                <c:pt idx="294">
                  <c:v>48448.0</c:v>
                </c:pt>
                <c:pt idx="295">
                  <c:v>48617.0</c:v>
                </c:pt>
                <c:pt idx="296">
                  <c:v>48460.0</c:v>
                </c:pt>
                <c:pt idx="297">
                  <c:v>48575.0</c:v>
                </c:pt>
                <c:pt idx="298">
                  <c:v>48245.0</c:v>
                </c:pt>
                <c:pt idx="299">
                  <c:v>46966.0</c:v>
                </c:pt>
                <c:pt idx="300">
                  <c:v>47405.0</c:v>
                </c:pt>
                <c:pt idx="301">
                  <c:v>47512.0</c:v>
                </c:pt>
                <c:pt idx="302">
                  <c:v>47633.0</c:v>
                </c:pt>
                <c:pt idx="303">
                  <c:v>48403.0</c:v>
                </c:pt>
                <c:pt idx="304">
                  <c:v>47777.0</c:v>
                </c:pt>
                <c:pt idx="305">
                  <c:v>48126.0</c:v>
                </c:pt>
                <c:pt idx="306">
                  <c:v>48352.0</c:v>
                </c:pt>
                <c:pt idx="307">
                  <c:v>48453.0</c:v>
                </c:pt>
                <c:pt idx="308">
                  <c:v>48805.0</c:v>
                </c:pt>
                <c:pt idx="309">
                  <c:v>48479.0</c:v>
                </c:pt>
                <c:pt idx="310">
                  <c:v>48825.0</c:v>
                </c:pt>
                <c:pt idx="311">
                  <c:v>49118.0</c:v>
                </c:pt>
                <c:pt idx="312">
                  <c:v>48900.0</c:v>
                </c:pt>
                <c:pt idx="313">
                  <c:v>49217.0</c:v>
                </c:pt>
                <c:pt idx="314">
                  <c:v>49501.0</c:v>
                </c:pt>
                <c:pt idx="315">
                  <c:v>49302.0</c:v>
                </c:pt>
                <c:pt idx="316">
                  <c:v>49709.0</c:v>
                </c:pt>
                <c:pt idx="317">
                  <c:v>49213.0</c:v>
                </c:pt>
                <c:pt idx="318">
                  <c:v>49371.0</c:v>
                </c:pt>
                <c:pt idx="319">
                  <c:v>49992.0</c:v>
                </c:pt>
                <c:pt idx="320">
                  <c:v>49995.0</c:v>
                </c:pt>
                <c:pt idx="321">
                  <c:v>49987.0</c:v>
                </c:pt>
                <c:pt idx="322">
                  <c:v>49930.0</c:v>
                </c:pt>
                <c:pt idx="323">
                  <c:v>49641.0</c:v>
                </c:pt>
                <c:pt idx="324">
                  <c:v>49600.0</c:v>
                </c:pt>
                <c:pt idx="325">
                  <c:v>49757.0</c:v>
                </c:pt>
                <c:pt idx="326">
                  <c:v>49990.0</c:v>
                </c:pt>
                <c:pt idx="327">
                  <c:v>49979.0</c:v>
                </c:pt>
                <c:pt idx="328">
                  <c:v>49995.0</c:v>
                </c:pt>
                <c:pt idx="329">
                  <c:v>49992.0</c:v>
                </c:pt>
                <c:pt idx="330">
                  <c:v>44880.0</c:v>
                </c:pt>
                <c:pt idx="331">
                  <c:v>44141.0</c:v>
                </c:pt>
                <c:pt idx="332">
                  <c:v>44278.0</c:v>
                </c:pt>
                <c:pt idx="333">
                  <c:v>44637.0</c:v>
                </c:pt>
                <c:pt idx="334">
                  <c:v>44761.0</c:v>
                </c:pt>
                <c:pt idx="335">
                  <c:v>45462.0</c:v>
                </c:pt>
                <c:pt idx="336">
                  <c:v>45142.0</c:v>
                </c:pt>
                <c:pt idx="337">
                  <c:v>45420.0</c:v>
                </c:pt>
                <c:pt idx="338">
                  <c:v>45495.0</c:v>
                </c:pt>
                <c:pt idx="339">
                  <c:v>45536.0</c:v>
                </c:pt>
                <c:pt idx="340">
                  <c:v>45767.0</c:v>
                </c:pt>
                <c:pt idx="341">
                  <c:v>45911.0</c:v>
                </c:pt>
                <c:pt idx="342">
                  <c:v>45793.0</c:v>
                </c:pt>
                <c:pt idx="343">
                  <c:v>46081.0</c:v>
                </c:pt>
                <c:pt idx="344">
                  <c:v>46094.0</c:v>
                </c:pt>
                <c:pt idx="345">
                  <c:v>46354.0</c:v>
                </c:pt>
                <c:pt idx="346">
                  <c:v>46428.0</c:v>
                </c:pt>
                <c:pt idx="347">
                  <c:v>46441.0</c:v>
                </c:pt>
                <c:pt idx="348">
                  <c:v>46520.0</c:v>
                </c:pt>
                <c:pt idx="349">
                  <c:v>46270.0</c:v>
                </c:pt>
                <c:pt idx="350">
                  <c:v>46363.0</c:v>
                </c:pt>
                <c:pt idx="351">
                  <c:v>47317.0</c:v>
                </c:pt>
                <c:pt idx="352">
                  <c:v>47318.0</c:v>
                </c:pt>
                <c:pt idx="353">
                  <c:v>46699.0</c:v>
                </c:pt>
                <c:pt idx="354">
                  <c:v>46956.0</c:v>
                </c:pt>
                <c:pt idx="355">
                  <c:v>47445.0</c:v>
                </c:pt>
                <c:pt idx="356">
                  <c:v>47529.0</c:v>
                </c:pt>
                <c:pt idx="357">
                  <c:v>47881.0</c:v>
                </c:pt>
                <c:pt idx="358">
                  <c:v>47860.0</c:v>
                </c:pt>
                <c:pt idx="359">
                  <c:v>47927.0</c:v>
                </c:pt>
                <c:pt idx="360">
                  <c:v>48134.0</c:v>
                </c:pt>
                <c:pt idx="361">
                  <c:v>48076.0</c:v>
                </c:pt>
                <c:pt idx="362">
                  <c:v>48214.0</c:v>
                </c:pt>
                <c:pt idx="363">
                  <c:v>48948.0</c:v>
                </c:pt>
                <c:pt idx="364">
                  <c:v>48584.0</c:v>
                </c:pt>
                <c:pt idx="365">
                  <c:v>48909.0</c:v>
                </c:pt>
                <c:pt idx="366">
                  <c:v>48841.0</c:v>
                </c:pt>
                <c:pt idx="367">
                  <c:v>48831.0</c:v>
                </c:pt>
                <c:pt idx="368">
                  <c:v>49751.0</c:v>
                </c:pt>
                <c:pt idx="369">
                  <c:v>49353.0</c:v>
                </c:pt>
                <c:pt idx="370">
                  <c:v>49448.0</c:v>
                </c:pt>
                <c:pt idx="371">
                  <c:v>49379.0</c:v>
                </c:pt>
                <c:pt idx="372">
                  <c:v>49317.0</c:v>
                </c:pt>
                <c:pt idx="373">
                  <c:v>46035.0</c:v>
                </c:pt>
                <c:pt idx="374">
                  <c:v>44918.0</c:v>
                </c:pt>
                <c:pt idx="375">
                  <c:v>45368.0</c:v>
                </c:pt>
                <c:pt idx="376">
                  <c:v>45572.0</c:v>
                </c:pt>
                <c:pt idx="377">
                  <c:v>46078.0</c:v>
                </c:pt>
                <c:pt idx="378">
                  <c:v>45856.0</c:v>
                </c:pt>
                <c:pt idx="379">
                  <c:v>45952.0</c:v>
                </c:pt>
                <c:pt idx="380">
                  <c:v>46909.0</c:v>
                </c:pt>
                <c:pt idx="381">
                  <c:v>46841.0</c:v>
                </c:pt>
                <c:pt idx="382">
                  <c:v>46706.0</c:v>
                </c:pt>
                <c:pt idx="383">
                  <c:v>46731.0</c:v>
                </c:pt>
                <c:pt idx="384">
                  <c:v>46231.0</c:v>
                </c:pt>
                <c:pt idx="385">
                  <c:v>45849.0</c:v>
                </c:pt>
                <c:pt idx="386">
                  <c:v>45943.0</c:v>
                </c:pt>
                <c:pt idx="387">
                  <c:v>46218.0</c:v>
                </c:pt>
                <c:pt idx="388">
                  <c:v>46362.0</c:v>
                </c:pt>
                <c:pt idx="389">
                  <c:v>46642.0</c:v>
                </c:pt>
                <c:pt idx="390">
                  <c:v>46556.0</c:v>
                </c:pt>
                <c:pt idx="391">
                  <c:v>46566.0</c:v>
                </c:pt>
                <c:pt idx="392">
                  <c:v>47138.0</c:v>
                </c:pt>
                <c:pt idx="393">
                  <c:v>46949.0</c:v>
                </c:pt>
                <c:pt idx="394">
                  <c:v>47091.0</c:v>
                </c:pt>
                <c:pt idx="395">
                  <c:v>47862.0</c:v>
                </c:pt>
                <c:pt idx="396">
                  <c:v>47593.0</c:v>
                </c:pt>
                <c:pt idx="397">
                  <c:v>47777.0</c:v>
                </c:pt>
                <c:pt idx="398">
                  <c:v>47565.0</c:v>
                </c:pt>
                <c:pt idx="399">
                  <c:v>47604.0</c:v>
                </c:pt>
                <c:pt idx="400">
                  <c:v>48543.0</c:v>
                </c:pt>
                <c:pt idx="401">
                  <c:v>48035.0</c:v>
                </c:pt>
                <c:pt idx="402">
                  <c:v>48158.0</c:v>
                </c:pt>
                <c:pt idx="403">
                  <c:v>48235.0</c:v>
                </c:pt>
                <c:pt idx="404">
                  <c:v>47204.0</c:v>
                </c:pt>
                <c:pt idx="405">
                  <c:v>46852.0</c:v>
                </c:pt>
                <c:pt idx="406">
                  <c:v>44270.0</c:v>
                </c:pt>
                <c:pt idx="407">
                  <c:v>44693.0</c:v>
                </c:pt>
                <c:pt idx="408">
                  <c:v>45001.0</c:v>
                </c:pt>
                <c:pt idx="409">
                  <c:v>45223.0</c:v>
                </c:pt>
                <c:pt idx="410">
                  <c:v>45168.0</c:v>
                </c:pt>
                <c:pt idx="411">
                  <c:v>45094.0</c:v>
                </c:pt>
                <c:pt idx="412">
                  <c:v>46641.0</c:v>
                </c:pt>
                <c:pt idx="413">
                  <c:v>46286.0</c:v>
                </c:pt>
                <c:pt idx="414">
                  <c:v>45614.0</c:v>
                </c:pt>
                <c:pt idx="415">
                  <c:v>45630.0</c:v>
                </c:pt>
                <c:pt idx="416">
                  <c:v>45632.0</c:v>
                </c:pt>
                <c:pt idx="417">
                  <c:v>45787.0</c:v>
                </c:pt>
                <c:pt idx="418">
                  <c:v>46509.0</c:v>
                </c:pt>
                <c:pt idx="419">
                  <c:v>47314.0</c:v>
                </c:pt>
                <c:pt idx="420">
                  <c:v>45778.0</c:v>
                </c:pt>
                <c:pt idx="421">
                  <c:v>46207.0</c:v>
                </c:pt>
                <c:pt idx="422">
                  <c:v>46241.0</c:v>
                </c:pt>
                <c:pt idx="423">
                  <c:v>46108.0</c:v>
                </c:pt>
                <c:pt idx="424">
                  <c:v>46091.0</c:v>
                </c:pt>
                <c:pt idx="425">
                  <c:v>45807.0</c:v>
                </c:pt>
                <c:pt idx="426">
                  <c:v>46666.0</c:v>
                </c:pt>
                <c:pt idx="427">
                  <c:v>35803.0</c:v>
                </c:pt>
                <c:pt idx="428">
                  <c:v>36504.0</c:v>
                </c:pt>
                <c:pt idx="429">
                  <c:v>36793.0</c:v>
                </c:pt>
                <c:pt idx="430">
                  <c:v>36711.0</c:v>
                </c:pt>
                <c:pt idx="431">
                  <c:v>38271.0</c:v>
                </c:pt>
                <c:pt idx="432">
                  <c:v>35937.0</c:v>
                </c:pt>
                <c:pt idx="433">
                  <c:v>36232.0</c:v>
                </c:pt>
                <c:pt idx="434">
                  <c:v>36964.0</c:v>
                </c:pt>
                <c:pt idx="435">
                  <c:v>36446.0</c:v>
                </c:pt>
                <c:pt idx="436">
                  <c:v>37638.0</c:v>
                </c:pt>
                <c:pt idx="437">
                  <c:v>35923.0</c:v>
                </c:pt>
                <c:pt idx="438">
                  <c:v>35919.0</c:v>
                </c:pt>
                <c:pt idx="439">
                  <c:v>36525.0</c:v>
                </c:pt>
                <c:pt idx="440">
                  <c:v>35633.0</c:v>
                </c:pt>
                <c:pt idx="441">
                  <c:v>36290.0</c:v>
                </c:pt>
                <c:pt idx="442">
                  <c:v>37109.0</c:v>
                </c:pt>
                <c:pt idx="443">
                  <c:v>35895.0</c:v>
                </c:pt>
                <c:pt idx="444">
                  <c:v>36121.0</c:v>
                </c:pt>
                <c:pt idx="445">
                  <c:v>34972.0</c:v>
                </c:pt>
                <c:pt idx="446">
                  <c:v>35116.0</c:v>
                </c:pt>
                <c:pt idx="447">
                  <c:v>37345.0</c:v>
                </c:pt>
                <c:pt idx="448">
                  <c:v>38663.0</c:v>
                </c:pt>
                <c:pt idx="449">
                  <c:v>38969.0</c:v>
                </c:pt>
                <c:pt idx="450">
                  <c:v>40187.0</c:v>
                </c:pt>
                <c:pt idx="451">
                  <c:v>41158.0</c:v>
                </c:pt>
                <c:pt idx="452">
                  <c:v>38323.0</c:v>
                </c:pt>
                <c:pt idx="453">
                  <c:v>38963.0</c:v>
                </c:pt>
                <c:pt idx="454">
                  <c:v>39146.0</c:v>
                </c:pt>
                <c:pt idx="455">
                  <c:v>38698.0</c:v>
                </c:pt>
                <c:pt idx="456">
                  <c:v>38446.0</c:v>
                </c:pt>
                <c:pt idx="457">
                  <c:v>37693.0</c:v>
                </c:pt>
                <c:pt idx="458">
                  <c:v>43536.0</c:v>
                </c:pt>
                <c:pt idx="459">
                  <c:v>133.0</c:v>
                </c:pt>
                <c:pt idx="460">
                  <c:v>170.0</c:v>
                </c:pt>
                <c:pt idx="461">
                  <c:v>76.0</c:v>
                </c:pt>
                <c:pt idx="462">
                  <c:v>182.0</c:v>
                </c:pt>
                <c:pt idx="463">
                  <c:v>206.0</c:v>
                </c:pt>
                <c:pt idx="464">
                  <c:v>12.0</c:v>
                </c:pt>
                <c:pt idx="465">
                  <c:v>79.0</c:v>
                </c:pt>
                <c:pt idx="466">
                  <c:v>279.0</c:v>
                </c:pt>
                <c:pt idx="467">
                  <c:v>453.0</c:v>
                </c:pt>
                <c:pt idx="468">
                  <c:v>1060.0</c:v>
                </c:pt>
                <c:pt idx="469">
                  <c:v>58.0</c:v>
                </c:pt>
                <c:pt idx="470">
                  <c:v>66.0</c:v>
                </c:pt>
                <c:pt idx="471">
                  <c:v>75.0</c:v>
                </c:pt>
                <c:pt idx="472">
                  <c:v>363.0</c:v>
                </c:pt>
                <c:pt idx="473">
                  <c:v>412.0</c:v>
                </c:pt>
                <c:pt idx="474">
                  <c:v>374.0</c:v>
                </c:pt>
                <c:pt idx="475">
                  <c:v>623.0</c:v>
                </c:pt>
                <c:pt idx="476">
                  <c:v>443.0</c:v>
                </c:pt>
                <c:pt idx="477">
                  <c:v>278.0</c:v>
                </c:pt>
                <c:pt idx="478">
                  <c:v>334.0</c:v>
                </c:pt>
                <c:pt idx="479">
                  <c:v>130.0</c:v>
                </c:pt>
                <c:pt idx="480">
                  <c:v>129.0</c:v>
                </c:pt>
                <c:pt idx="481">
                  <c:v>185.0</c:v>
                </c:pt>
                <c:pt idx="482">
                  <c:v>178.0</c:v>
                </c:pt>
                <c:pt idx="483">
                  <c:v>276.0</c:v>
                </c:pt>
                <c:pt idx="484">
                  <c:v>434.0</c:v>
                </c:pt>
                <c:pt idx="485">
                  <c:v>194.0</c:v>
                </c:pt>
                <c:pt idx="486">
                  <c:v>75.0</c:v>
                </c:pt>
                <c:pt idx="487">
                  <c:v>396.0</c:v>
                </c:pt>
                <c:pt idx="488">
                  <c:v>438.0</c:v>
                </c:pt>
                <c:pt idx="489">
                  <c:v>208.0</c:v>
                </c:pt>
                <c:pt idx="490">
                  <c:v>36.0</c:v>
                </c:pt>
                <c:pt idx="491">
                  <c:v>1343.0</c:v>
                </c:pt>
                <c:pt idx="492">
                  <c:v>135.0</c:v>
                </c:pt>
                <c:pt idx="493">
                  <c:v>30.0</c:v>
                </c:pt>
                <c:pt idx="494">
                  <c:v>63.0</c:v>
                </c:pt>
                <c:pt idx="495">
                  <c:v>48.0</c:v>
                </c:pt>
                <c:pt idx="496">
                  <c:v>595.0</c:v>
                </c:pt>
                <c:pt idx="497">
                  <c:v>410.0</c:v>
                </c:pt>
                <c:pt idx="498">
                  <c:v>56.0</c:v>
                </c:pt>
                <c:pt idx="499">
                  <c:v>120.0</c:v>
                </c:pt>
                <c:pt idx="500">
                  <c:v>81.0</c:v>
                </c:pt>
                <c:pt idx="501">
                  <c:v>41795.0</c:v>
                </c:pt>
                <c:pt idx="502">
                  <c:v>127.0</c:v>
                </c:pt>
                <c:pt idx="503">
                  <c:v>197.0</c:v>
                </c:pt>
                <c:pt idx="504">
                  <c:v>217.0</c:v>
                </c:pt>
                <c:pt idx="505">
                  <c:v>190.0</c:v>
                </c:pt>
                <c:pt idx="506">
                  <c:v>39.0</c:v>
                </c:pt>
                <c:pt idx="507">
                  <c:v>42.0</c:v>
                </c:pt>
                <c:pt idx="508">
                  <c:v>52.0</c:v>
                </c:pt>
                <c:pt idx="509">
                  <c:v>200.0</c:v>
                </c:pt>
                <c:pt idx="510">
                  <c:v>113.0</c:v>
                </c:pt>
                <c:pt idx="511">
                  <c:v>63.0</c:v>
                </c:pt>
                <c:pt idx="512">
                  <c:v>125.0</c:v>
                </c:pt>
                <c:pt idx="513">
                  <c:v>161.0</c:v>
                </c:pt>
                <c:pt idx="514">
                  <c:v>19.0</c:v>
                </c:pt>
                <c:pt idx="515">
                  <c:v>410.0</c:v>
                </c:pt>
                <c:pt idx="516">
                  <c:v>28.0</c:v>
                </c:pt>
                <c:pt idx="517">
                  <c:v>126.0</c:v>
                </c:pt>
                <c:pt idx="518">
                  <c:v>79.0</c:v>
                </c:pt>
                <c:pt idx="519">
                  <c:v>64.0</c:v>
                </c:pt>
                <c:pt idx="520">
                  <c:v>163.0</c:v>
                </c:pt>
                <c:pt idx="521">
                  <c:v>91.0</c:v>
                </c:pt>
                <c:pt idx="522">
                  <c:v>41.0</c:v>
                </c:pt>
                <c:pt idx="523">
                  <c:v>365.0</c:v>
                </c:pt>
                <c:pt idx="524">
                  <c:v>34.0</c:v>
                </c:pt>
                <c:pt idx="525">
                  <c:v>55.0</c:v>
                </c:pt>
                <c:pt idx="526">
                  <c:v>88.0</c:v>
                </c:pt>
                <c:pt idx="527">
                  <c:v>1718.0</c:v>
                </c:pt>
                <c:pt idx="528">
                  <c:v>109.0</c:v>
                </c:pt>
                <c:pt idx="529">
                  <c:v>211.0</c:v>
                </c:pt>
                <c:pt idx="530">
                  <c:v>86.0</c:v>
                </c:pt>
                <c:pt idx="531">
                  <c:v>188.0</c:v>
                </c:pt>
                <c:pt idx="532">
                  <c:v>59.0</c:v>
                </c:pt>
                <c:pt idx="533">
                  <c:v>41571.0</c:v>
                </c:pt>
                <c:pt idx="534">
                  <c:v>51.0</c:v>
                </c:pt>
                <c:pt idx="535">
                  <c:v>30.0</c:v>
                </c:pt>
                <c:pt idx="536">
                  <c:v>87.0</c:v>
                </c:pt>
                <c:pt idx="537">
                  <c:v>26.0</c:v>
                </c:pt>
                <c:pt idx="538">
                  <c:v>12.0</c:v>
                </c:pt>
                <c:pt idx="539">
                  <c:v>1146.0</c:v>
                </c:pt>
                <c:pt idx="540">
                  <c:v>98.0</c:v>
                </c:pt>
                <c:pt idx="541">
                  <c:v>28.0</c:v>
                </c:pt>
                <c:pt idx="542">
                  <c:v>22.0</c:v>
                </c:pt>
                <c:pt idx="543">
                  <c:v>95.0</c:v>
                </c:pt>
                <c:pt idx="544">
                  <c:v>104.0</c:v>
                </c:pt>
                <c:pt idx="545">
                  <c:v>20.0</c:v>
                </c:pt>
                <c:pt idx="546">
                  <c:v>67.0</c:v>
                </c:pt>
                <c:pt idx="547">
                  <c:v>389.0</c:v>
                </c:pt>
                <c:pt idx="548">
                  <c:v>108.0</c:v>
                </c:pt>
                <c:pt idx="549">
                  <c:v>303.0</c:v>
                </c:pt>
                <c:pt idx="550">
                  <c:v>47.0</c:v>
                </c:pt>
                <c:pt idx="551">
                  <c:v>100.0</c:v>
                </c:pt>
                <c:pt idx="552">
                  <c:v>15.0</c:v>
                </c:pt>
                <c:pt idx="553">
                  <c:v>21.0</c:v>
                </c:pt>
                <c:pt idx="554">
                  <c:v>41724.0</c:v>
                </c:pt>
                <c:pt idx="555">
                  <c:v>89.0</c:v>
                </c:pt>
                <c:pt idx="556">
                  <c:v>79.0</c:v>
                </c:pt>
                <c:pt idx="557">
                  <c:v>44.0</c:v>
                </c:pt>
                <c:pt idx="558">
                  <c:v>37.0</c:v>
                </c:pt>
                <c:pt idx="559">
                  <c:v>13.0</c:v>
                </c:pt>
                <c:pt idx="560">
                  <c:v>128.0</c:v>
                </c:pt>
                <c:pt idx="561">
                  <c:v>401.0</c:v>
                </c:pt>
                <c:pt idx="562">
                  <c:v>518.0</c:v>
                </c:pt>
                <c:pt idx="563">
                  <c:v>29.0</c:v>
                </c:pt>
                <c:pt idx="564">
                  <c:v>6.0</c:v>
                </c:pt>
                <c:pt idx="565">
                  <c:v>5.0</c:v>
                </c:pt>
                <c:pt idx="566">
                  <c:v>24.0</c:v>
                </c:pt>
                <c:pt idx="567">
                  <c:v>378.0</c:v>
                </c:pt>
                <c:pt idx="568">
                  <c:v>41.0</c:v>
                </c:pt>
                <c:pt idx="569">
                  <c:v>63.0</c:v>
                </c:pt>
                <c:pt idx="570">
                  <c:v>89.0</c:v>
                </c:pt>
                <c:pt idx="571">
                  <c:v>123.0</c:v>
                </c:pt>
                <c:pt idx="572">
                  <c:v>136.0</c:v>
                </c:pt>
                <c:pt idx="573">
                  <c:v>11.0</c:v>
                </c:pt>
                <c:pt idx="574">
                  <c:v>39.0</c:v>
                </c:pt>
                <c:pt idx="575">
                  <c:v>130.0</c:v>
                </c:pt>
                <c:pt idx="576">
                  <c:v>365.0</c:v>
                </c:pt>
                <c:pt idx="577">
                  <c:v>113.0</c:v>
                </c:pt>
                <c:pt idx="578">
                  <c:v>63.0</c:v>
                </c:pt>
                <c:pt idx="579">
                  <c:v>8.0</c:v>
                </c:pt>
                <c:pt idx="580">
                  <c:v>491.0</c:v>
                </c:pt>
                <c:pt idx="581">
                  <c:v>96.0</c:v>
                </c:pt>
                <c:pt idx="582">
                  <c:v>27.0</c:v>
                </c:pt>
                <c:pt idx="583">
                  <c:v>24.0</c:v>
                </c:pt>
                <c:pt idx="584">
                  <c:v>17.0</c:v>
                </c:pt>
                <c:pt idx="585">
                  <c:v>44.0</c:v>
                </c:pt>
                <c:pt idx="586">
                  <c:v>39931.0</c:v>
                </c:pt>
                <c:pt idx="587">
                  <c:v>14.0</c:v>
                </c:pt>
                <c:pt idx="588">
                  <c:v>21.0</c:v>
                </c:pt>
                <c:pt idx="589">
                  <c:v>55.0</c:v>
                </c:pt>
                <c:pt idx="590">
                  <c:v>29.0</c:v>
                </c:pt>
                <c:pt idx="591">
                  <c:v>78.0</c:v>
                </c:pt>
                <c:pt idx="592">
                  <c:v>99.0</c:v>
                </c:pt>
                <c:pt idx="593">
                  <c:v>292.0</c:v>
                </c:pt>
                <c:pt idx="594">
                  <c:v>5.0</c:v>
                </c:pt>
                <c:pt idx="595">
                  <c:v>10.0</c:v>
                </c:pt>
                <c:pt idx="596">
                  <c:v>13.0</c:v>
                </c:pt>
                <c:pt idx="597">
                  <c:v>132.0</c:v>
                </c:pt>
                <c:pt idx="598">
                  <c:v>26.0</c:v>
                </c:pt>
                <c:pt idx="599">
                  <c:v>9.0</c:v>
                </c:pt>
                <c:pt idx="600">
                  <c:v>197.0</c:v>
                </c:pt>
                <c:pt idx="601">
                  <c:v>9.0</c:v>
                </c:pt>
                <c:pt idx="602">
                  <c:v>8.0</c:v>
                </c:pt>
                <c:pt idx="603">
                  <c:v>4.0</c:v>
                </c:pt>
                <c:pt idx="604">
                  <c:v>10.0</c:v>
                </c:pt>
                <c:pt idx="605">
                  <c:v>10.0</c:v>
                </c:pt>
                <c:pt idx="606">
                  <c:v>34.0</c:v>
                </c:pt>
                <c:pt idx="607">
                  <c:v>442.0</c:v>
                </c:pt>
                <c:pt idx="608">
                  <c:v>440.0</c:v>
                </c:pt>
                <c:pt idx="609">
                  <c:v>10.0</c:v>
                </c:pt>
                <c:pt idx="610">
                  <c:v>22.0</c:v>
                </c:pt>
                <c:pt idx="611">
                  <c:v>35.0</c:v>
                </c:pt>
                <c:pt idx="612">
                  <c:v>9.0</c:v>
                </c:pt>
                <c:pt idx="613">
                  <c:v>74.0</c:v>
                </c:pt>
                <c:pt idx="614">
                  <c:v>30.0</c:v>
                </c:pt>
                <c:pt idx="615">
                  <c:v>30.0</c:v>
                </c:pt>
                <c:pt idx="616">
                  <c:v>1133.0</c:v>
                </c:pt>
                <c:pt idx="617">
                  <c:v>16.0</c:v>
                </c:pt>
                <c:pt idx="618">
                  <c:v>76.0</c:v>
                </c:pt>
                <c:pt idx="619">
                  <c:v>78.0</c:v>
                </c:pt>
                <c:pt idx="620">
                  <c:v>11.0</c:v>
                </c:pt>
                <c:pt idx="621">
                  <c:v>46.0</c:v>
                </c:pt>
                <c:pt idx="622">
                  <c:v>14.0</c:v>
                </c:pt>
                <c:pt idx="623">
                  <c:v>37.0</c:v>
                </c:pt>
                <c:pt idx="624">
                  <c:v>12.0</c:v>
                </c:pt>
                <c:pt idx="625">
                  <c:v>19.0</c:v>
                </c:pt>
                <c:pt idx="626">
                  <c:v>84.0</c:v>
                </c:pt>
                <c:pt idx="627">
                  <c:v>74.0</c:v>
                </c:pt>
                <c:pt idx="628">
                  <c:v>302.0</c:v>
                </c:pt>
                <c:pt idx="629">
                  <c:v>35034.0</c:v>
                </c:pt>
                <c:pt idx="630">
                  <c:v>26.0</c:v>
                </c:pt>
                <c:pt idx="631">
                  <c:v>19.0</c:v>
                </c:pt>
                <c:pt idx="632">
                  <c:v>15.0</c:v>
                </c:pt>
                <c:pt idx="633">
                  <c:v>21.0</c:v>
                </c:pt>
                <c:pt idx="634">
                  <c:v>80.0</c:v>
                </c:pt>
                <c:pt idx="635">
                  <c:v>38.0</c:v>
                </c:pt>
                <c:pt idx="636">
                  <c:v>792.0</c:v>
                </c:pt>
                <c:pt idx="637">
                  <c:v>89.0</c:v>
                </c:pt>
                <c:pt idx="638">
                  <c:v>24.0</c:v>
                </c:pt>
                <c:pt idx="639">
                  <c:v>10.0</c:v>
                </c:pt>
                <c:pt idx="640">
                  <c:v>13.0</c:v>
                </c:pt>
                <c:pt idx="641">
                  <c:v>6.0</c:v>
                </c:pt>
                <c:pt idx="642">
                  <c:v>25.0</c:v>
                </c:pt>
                <c:pt idx="643">
                  <c:v>22.0</c:v>
                </c:pt>
                <c:pt idx="644">
                  <c:v>10.0</c:v>
                </c:pt>
                <c:pt idx="645">
                  <c:v>134.0</c:v>
                </c:pt>
                <c:pt idx="646">
                  <c:v>20.0</c:v>
                </c:pt>
                <c:pt idx="647">
                  <c:v>151.0</c:v>
                </c:pt>
                <c:pt idx="648">
                  <c:v>28.0</c:v>
                </c:pt>
                <c:pt idx="649">
                  <c:v>49.0</c:v>
                </c:pt>
                <c:pt idx="650">
                  <c:v>70.0</c:v>
                </c:pt>
                <c:pt idx="651">
                  <c:v>16.0</c:v>
                </c:pt>
                <c:pt idx="652">
                  <c:v>15.0</c:v>
                </c:pt>
                <c:pt idx="653">
                  <c:v>37.0</c:v>
                </c:pt>
                <c:pt idx="654">
                  <c:v>12.0</c:v>
                </c:pt>
                <c:pt idx="655">
                  <c:v>31.0</c:v>
                </c:pt>
                <c:pt idx="656">
                  <c:v>20.0</c:v>
                </c:pt>
                <c:pt idx="657">
                  <c:v>6.0</c:v>
                </c:pt>
                <c:pt idx="658">
                  <c:v>30.0</c:v>
                </c:pt>
                <c:pt idx="659">
                  <c:v>18.0</c:v>
                </c:pt>
                <c:pt idx="660">
                  <c:v>112.0</c:v>
                </c:pt>
                <c:pt idx="661">
                  <c:v>0.0</c:v>
                </c:pt>
                <c:pt idx="662">
                  <c:v>29168.0</c:v>
                </c:pt>
                <c:pt idx="663">
                  <c:v>148.0</c:v>
                </c:pt>
                <c:pt idx="664">
                  <c:v>32.0</c:v>
                </c:pt>
                <c:pt idx="665">
                  <c:v>59.0</c:v>
                </c:pt>
                <c:pt idx="666">
                  <c:v>10.0</c:v>
                </c:pt>
                <c:pt idx="667">
                  <c:v>72.0</c:v>
                </c:pt>
                <c:pt idx="668">
                  <c:v>36.0</c:v>
                </c:pt>
                <c:pt idx="669">
                  <c:v>12.0</c:v>
                </c:pt>
                <c:pt idx="670">
                  <c:v>3.0</c:v>
                </c:pt>
                <c:pt idx="671">
                  <c:v>170.0</c:v>
                </c:pt>
                <c:pt idx="672">
                  <c:v>168.0</c:v>
                </c:pt>
                <c:pt idx="673">
                  <c:v>4.0</c:v>
                </c:pt>
                <c:pt idx="674">
                  <c:v>15.0</c:v>
                </c:pt>
                <c:pt idx="675">
                  <c:v>11.0</c:v>
                </c:pt>
                <c:pt idx="676">
                  <c:v>11.0</c:v>
                </c:pt>
                <c:pt idx="677">
                  <c:v>9.0</c:v>
                </c:pt>
                <c:pt idx="678">
                  <c:v>4.0</c:v>
                </c:pt>
                <c:pt idx="679">
                  <c:v>2.0</c:v>
                </c:pt>
                <c:pt idx="680">
                  <c:v>6.0</c:v>
                </c:pt>
                <c:pt idx="681">
                  <c:v>9.0</c:v>
                </c:pt>
                <c:pt idx="682">
                  <c:v>20.0</c:v>
                </c:pt>
                <c:pt idx="683">
                  <c:v>3.0</c:v>
                </c:pt>
                <c:pt idx="684">
                  <c:v>1.0</c:v>
                </c:pt>
                <c:pt idx="685">
                  <c:v>3.0</c:v>
                </c:pt>
                <c:pt idx="686">
                  <c:v>23984.0</c:v>
                </c:pt>
                <c:pt idx="687">
                  <c:v>8.0</c:v>
                </c:pt>
                <c:pt idx="688">
                  <c:v>125.0</c:v>
                </c:pt>
                <c:pt idx="689">
                  <c:v>13.0</c:v>
                </c:pt>
                <c:pt idx="690">
                  <c:v>6.0</c:v>
                </c:pt>
                <c:pt idx="691">
                  <c:v>4.0</c:v>
                </c:pt>
                <c:pt idx="692">
                  <c:v>3.0</c:v>
                </c:pt>
                <c:pt idx="693">
                  <c:v>26.0</c:v>
                </c:pt>
                <c:pt idx="694">
                  <c:v>131.0</c:v>
                </c:pt>
                <c:pt idx="695">
                  <c:v>4.0</c:v>
                </c:pt>
                <c:pt idx="696">
                  <c:v>1.0</c:v>
                </c:pt>
                <c:pt idx="697">
                  <c:v>11.0</c:v>
                </c:pt>
                <c:pt idx="698">
                  <c:v>3.0</c:v>
                </c:pt>
                <c:pt idx="699">
                  <c:v>9.0</c:v>
                </c:pt>
                <c:pt idx="700">
                  <c:v>4.0</c:v>
                </c:pt>
                <c:pt idx="701">
                  <c:v>1.0</c:v>
                </c:pt>
                <c:pt idx="702">
                  <c:v>0.0</c:v>
                </c:pt>
                <c:pt idx="703">
                  <c:v>0.0</c:v>
                </c:pt>
                <c:pt idx="704">
                  <c:v>1.0</c:v>
                </c:pt>
                <c:pt idx="705">
                  <c:v>1.0</c:v>
                </c:pt>
                <c:pt idx="706">
                  <c:v>90.0</c:v>
                </c:pt>
                <c:pt idx="707">
                  <c:v>10.0</c:v>
                </c:pt>
                <c:pt idx="708">
                  <c:v>16.0</c:v>
                </c:pt>
                <c:pt idx="709">
                  <c:v>24.0</c:v>
                </c:pt>
                <c:pt idx="710">
                  <c:v>0.0</c:v>
                </c:pt>
                <c:pt idx="711">
                  <c:v>0.0</c:v>
                </c:pt>
                <c:pt idx="712">
                  <c:v>2.0</c:v>
                </c:pt>
                <c:pt idx="713">
                  <c:v>7.0</c:v>
                </c:pt>
                <c:pt idx="714">
                  <c:v>14404.0</c:v>
                </c:pt>
                <c:pt idx="715">
                  <c:v>0.0</c:v>
                </c:pt>
                <c:pt idx="716">
                  <c:v>36.0</c:v>
                </c:pt>
                <c:pt idx="717">
                  <c:v>1.0</c:v>
                </c:pt>
                <c:pt idx="718">
                  <c:v>0.0</c:v>
                </c:pt>
                <c:pt idx="719">
                  <c:v>6.0</c:v>
                </c:pt>
                <c:pt idx="720">
                  <c:v>1.0</c:v>
                </c:pt>
                <c:pt idx="721">
                  <c:v>1.0</c:v>
                </c:pt>
                <c:pt idx="722">
                  <c:v>6.0</c:v>
                </c:pt>
                <c:pt idx="723">
                  <c:v>1.0</c:v>
                </c:pt>
                <c:pt idx="724">
                  <c:v>0.0</c:v>
                </c:pt>
                <c:pt idx="725">
                  <c:v>10.0</c:v>
                </c:pt>
                <c:pt idx="726">
                  <c:v>6.0</c:v>
                </c:pt>
                <c:pt idx="727">
                  <c:v>1.0</c:v>
                </c:pt>
                <c:pt idx="728">
                  <c:v>1.0</c:v>
                </c:pt>
                <c:pt idx="729">
                  <c:v>0.0</c:v>
                </c:pt>
                <c:pt idx="730">
                  <c:v>0.0</c:v>
                </c:pt>
                <c:pt idx="731">
                  <c:v>4.0</c:v>
                </c:pt>
                <c:pt idx="732">
                  <c:v>1.0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8518296"/>
        <c:axId val="1328506600"/>
      </c:scatterChart>
      <c:scatterChart>
        <c:scatterStyle val="lineMarker"/>
        <c:varyColors val="0"/>
        <c:ser>
          <c:idx val="0"/>
          <c:order val="0"/>
          <c:tx>
            <c:strRef>
              <c:f>cholesky_32_noprefetch.csv!$B$1</c:f>
              <c:strCache>
                <c:ptCount val="1"/>
                <c:pt idx="0">
                  <c:v>miss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2"/>
          </c:marker>
          <c:xVal>
            <c:numRef>
              <c:f>cholesky_32_noprefetch.csv!$H$2:$H$769</c:f>
              <c:numCache>
                <c:formatCode>General</c:formatCode>
                <c:ptCount val="768"/>
                <c:pt idx="0">
                  <c:v>0.0</c:v>
                </c:pt>
                <c:pt idx="1">
                  <c:v>0.0237200260162353</c:v>
                </c:pt>
                <c:pt idx="2">
                  <c:v>0.535409927368164</c:v>
                </c:pt>
                <c:pt idx="3">
                  <c:v>1.085919857025146</c:v>
                </c:pt>
                <c:pt idx="4">
                  <c:v>2.888379812240601</c:v>
                </c:pt>
                <c:pt idx="5">
                  <c:v>3.599989891052246</c:v>
                </c:pt>
                <c:pt idx="6">
                  <c:v>4.193490028381348</c:v>
                </c:pt>
                <c:pt idx="7">
                  <c:v>5.637759923934936</c:v>
                </c:pt>
                <c:pt idx="8">
                  <c:v>6.957249879837036</c:v>
                </c:pt>
                <c:pt idx="9">
                  <c:v>7.68944001197815</c:v>
                </c:pt>
                <c:pt idx="10">
                  <c:v>8.26546001434326</c:v>
                </c:pt>
                <c:pt idx="11">
                  <c:v>9.767939805984496</c:v>
                </c:pt>
                <c:pt idx="12">
                  <c:v>10.2691400051117</c:v>
                </c:pt>
                <c:pt idx="13">
                  <c:v>11.20602989196777</c:v>
                </c:pt>
                <c:pt idx="14">
                  <c:v>11.8859100341797</c:v>
                </c:pt>
                <c:pt idx="15">
                  <c:v>13.18500995635986</c:v>
                </c:pt>
                <c:pt idx="16">
                  <c:v>13.57385993003845</c:v>
                </c:pt>
                <c:pt idx="17">
                  <c:v>14.58485984802246</c:v>
                </c:pt>
                <c:pt idx="18">
                  <c:v>15.66048002243042</c:v>
                </c:pt>
                <c:pt idx="19">
                  <c:v>16.42062997817992</c:v>
                </c:pt>
                <c:pt idx="20">
                  <c:v>17.15297985076904</c:v>
                </c:pt>
                <c:pt idx="21">
                  <c:v>18.33417987823486</c:v>
                </c:pt>
                <c:pt idx="22">
                  <c:v>19.98917984962462</c:v>
                </c:pt>
                <c:pt idx="23">
                  <c:v>21.72001981735228</c:v>
                </c:pt>
                <c:pt idx="24">
                  <c:v>22.32610988616942</c:v>
                </c:pt>
                <c:pt idx="25">
                  <c:v>22.9943699836731</c:v>
                </c:pt>
                <c:pt idx="26">
                  <c:v>23.81624984741211</c:v>
                </c:pt>
                <c:pt idx="27">
                  <c:v>25.26191997528076</c:v>
                </c:pt>
                <c:pt idx="28">
                  <c:v>25.92419981956482</c:v>
                </c:pt>
                <c:pt idx="29">
                  <c:v>26.57817983627318</c:v>
                </c:pt>
                <c:pt idx="30">
                  <c:v>28.05314993858336</c:v>
                </c:pt>
                <c:pt idx="31">
                  <c:v>29.09801983833312</c:v>
                </c:pt>
                <c:pt idx="32">
                  <c:v>29.10889983177184</c:v>
                </c:pt>
                <c:pt idx="33">
                  <c:v>31.43772983551024</c:v>
                </c:pt>
                <c:pt idx="34">
                  <c:v>31.95070981979369</c:v>
                </c:pt>
                <c:pt idx="35">
                  <c:v>32.8127498626709</c:v>
                </c:pt>
                <c:pt idx="36">
                  <c:v>33.231999874115</c:v>
                </c:pt>
                <c:pt idx="37">
                  <c:v>33.60547995567322</c:v>
                </c:pt>
                <c:pt idx="38">
                  <c:v>35.7267999649048</c:v>
                </c:pt>
                <c:pt idx="39">
                  <c:v>36.46853995323181</c:v>
                </c:pt>
                <c:pt idx="40">
                  <c:v>36.5149998664856</c:v>
                </c:pt>
                <c:pt idx="41">
                  <c:v>37.89706993103027</c:v>
                </c:pt>
                <c:pt idx="42">
                  <c:v>39.11593985557556</c:v>
                </c:pt>
                <c:pt idx="43">
                  <c:v>39.24142980575562</c:v>
                </c:pt>
                <c:pt idx="44">
                  <c:v>39.87642002105712</c:v>
                </c:pt>
                <c:pt idx="45">
                  <c:v>41.1158299446106</c:v>
                </c:pt>
                <c:pt idx="46">
                  <c:v>42.96596002578735</c:v>
                </c:pt>
                <c:pt idx="47">
                  <c:v>43.36778998374938</c:v>
                </c:pt>
                <c:pt idx="48">
                  <c:v>44.21642994880676</c:v>
                </c:pt>
                <c:pt idx="49">
                  <c:v>44.54288983345032</c:v>
                </c:pt>
                <c:pt idx="50">
                  <c:v>45.60724997520446</c:v>
                </c:pt>
                <c:pt idx="51">
                  <c:v>46.26924991607666</c:v>
                </c:pt>
                <c:pt idx="52">
                  <c:v>47.01467990875243</c:v>
                </c:pt>
                <c:pt idx="53">
                  <c:v>48.80291986465454</c:v>
                </c:pt>
                <c:pt idx="54">
                  <c:v>50.0095899105072</c:v>
                </c:pt>
                <c:pt idx="55">
                  <c:v>50.8795599937439</c:v>
                </c:pt>
                <c:pt idx="56">
                  <c:v>51.46243000030517</c:v>
                </c:pt>
                <c:pt idx="57">
                  <c:v>53.05798983573914</c:v>
                </c:pt>
                <c:pt idx="58">
                  <c:v>53.87518000602722</c:v>
                </c:pt>
                <c:pt idx="59">
                  <c:v>54.57739996910095</c:v>
                </c:pt>
                <c:pt idx="60">
                  <c:v>54.66386985778809</c:v>
                </c:pt>
                <c:pt idx="61">
                  <c:v>56.13482999801635</c:v>
                </c:pt>
                <c:pt idx="62">
                  <c:v>57.841059923172</c:v>
                </c:pt>
                <c:pt idx="63">
                  <c:v>58.37786984443664</c:v>
                </c:pt>
                <c:pt idx="64">
                  <c:v>59.1588499546051</c:v>
                </c:pt>
                <c:pt idx="65">
                  <c:v>59.76306986808777</c:v>
                </c:pt>
                <c:pt idx="66">
                  <c:v>60.85620999336241</c:v>
                </c:pt>
                <c:pt idx="67">
                  <c:v>61.21610999107361</c:v>
                </c:pt>
                <c:pt idx="68">
                  <c:v>61.654709815979</c:v>
                </c:pt>
                <c:pt idx="69">
                  <c:v>63.11894989013672</c:v>
                </c:pt>
                <c:pt idx="70">
                  <c:v>63.75044989585876</c:v>
                </c:pt>
                <c:pt idx="71">
                  <c:v>64.65295982360838</c:v>
                </c:pt>
                <c:pt idx="72">
                  <c:v>65.73028993606567</c:v>
                </c:pt>
                <c:pt idx="73">
                  <c:v>66.4719099998474</c:v>
                </c:pt>
                <c:pt idx="74">
                  <c:v>67.33053994178771</c:v>
                </c:pt>
                <c:pt idx="75">
                  <c:v>79.29273986816405</c:v>
                </c:pt>
                <c:pt idx="76">
                  <c:v>80.06165981292724</c:v>
                </c:pt>
                <c:pt idx="77">
                  <c:v>80.71831989288329</c:v>
                </c:pt>
                <c:pt idx="78">
                  <c:v>81.93124985694886</c:v>
                </c:pt>
                <c:pt idx="79">
                  <c:v>82.88607001304624</c:v>
                </c:pt>
                <c:pt idx="80">
                  <c:v>83.78901982307434</c:v>
                </c:pt>
                <c:pt idx="81">
                  <c:v>84.63486003875731</c:v>
                </c:pt>
                <c:pt idx="82">
                  <c:v>85.52786993980407</c:v>
                </c:pt>
                <c:pt idx="83">
                  <c:v>86.22427988052368</c:v>
                </c:pt>
                <c:pt idx="84">
                  <c:v>87.7469699382782</c:v>
                </c:pt>
                <c:pt idx="85">
                  <c:v>88.30265998840332</c:v>
                </c:pt>
                <c:pt idx="86">
                  <c:v>89.0406699180603</c:v>
                </c:pt>
                <c:pt idx="87">
                  <c:v>89.12860989570618</c:v>
                </c:pt>
                <c:pt idx="88">
                  <c:v>90.16190981864928</c:v>
                </c:pt>
                <c:pt idx="89">
                  <c:v>91.28252983093261</c:v>
                </c:pt>
                <c:pt idx="90">
                  <c:v>91.79678988456726</c:v>
                </c:pt>
                <c:pt idx="91">
                  <c:v>92.8665499687195</c:v>
                </c:pt>
                <c:pt idx="92">
                  <c:v>94.34712982177737</c:v>
                </c:pt>
                <c:pt idx="93">
                  <c:v>95.59602999687194</c:v>
                </c:pt>
                <c:pt idx="94">
                  <c:v>96.22833991050719</c:v>
                </c:pt>
                <c:pt idx="95">
                  <c:v>96.79862999916078</c:v>
                </c:pt>
                <c:pt idx="96">
                  <c:v>96.8064498901367</c:v>
                </c:pt>
                <c:pt idx="97">
                  <c:v>98.8565900325775</c:v>
                </c:pt>
                <c:pt idx="98">
                  <c:v>99.43120002746582</c:v>
                </c:pt>
                <c:pt idx="99">
                  <c:v>100.1515798568726</c:v>
                </c:pt>
                <c:pt idx="100">
                  <c:v>100.2617998123169</c:v>
                </c:pt>
                <c:pt idx="101">
                  <c:v>101.7011399269104</c:v>
                </c:pt>
                <c:pt idx="102">
                  <c:v>102.718859910965</c:v>
                </c:pt>
                <c:pt idx="103">
                  <c:v>103.5866599082947</c:v>
                </c:pt>
                <c:pt idx="104">
                  <c:v>104.7720999717712</c:v>
                </c:pt>
                <c:pt idx="105">
                  <c:v>105.5530698299408</c:v>
                </c:pt>
                <c:pt idx="106">
                  <c:v>106.3354098796844</c:v>
                </c:pt>
                <c:pt idx="107">
                  <c:v>106.8743298053741</c:v>
                </c:pt>
                <c:pt idx="108">
                  <c:v>107.2316098213196</c:v>
                </c:pt>
                <c:pt idx="109">
                  <c:v>108.2030298709869</c:v>
                </c:pt>
                <c:pt idx="110">
                  <c:v>109.9559500217438</c:v>
                </c:pt>
                <c:pt idx="111">
                  <c:v>109.985489845276</c:v>
                </c:pt>
                <c:pt idx="112">
                  <c:v>112.262789964676</c:v>
                </c:pt>
                <c:pt idx="113">
                  <c:v>114.378809928894</c:v>
                </c:pt>
                <c:pt idx="114">
                  <c:v>116.2318699359894</c:v>
                </c:pt>
                <c:pt idx="115">
                  <c:v>117.6819198131561</c:v>
                </c:pt>
                <c:pt idx="116">
                  <c:v>118.6668598651886</c:v>
                </c:pt>
                <c:pt idx="117">
                  <c:v>125.1458899974823</c:v>
                </c:pt>
                <c:pt idx="118">
                  <c:v>126.9920098781586</c:v>
                </c:pt>
                <c:pt idx="119">
                  <c:v>127.8367300033569</c:v>
                </c:pt>
                <c:pt idx="120">
                  <c:v>129.8322598934174</c:v>
                </c:pt>
                <c:pt idx="121">
                  <c:v>129.8986599445343</c:v>
                </c:pt>
                <c:pt idx="122">
                  <c:v>132.2923200130463</c:v>
                </c:pt>
                <c:pt idx="123">
                  <c:v>133.8122799396515</c:v>
                </c:pt>
                <c:pt idx="124">
                  <c:v>136.701439857483</c:v>
                </c:pt>
                <c:pt idx="125">
                  <c:v>139.4560899734497</c:v>
                </c:pt>
                <c:pt idx="126">
                  <c:v>141.0673599243164</c:v>
                </c:pt>
                <c:pt idx="127">
                  <c:v>141.4403200149536</c:v>
                </c:pt>
                <c:pt idx="128">
                  <c:v>142.3079698085785</c:v>
                </c:pt>
                <c:pt idx="129">
                  <c:v>143.0061700344086</c:v>
                </c:pt>
                <c:pt idx="130">
                  <c:v>143.4564199447632</c:v>
                </c:pt>
                <c:pt idx="131">
                  <c:v>143.9108698368073</c:v>
                </c:pt>
                <c:pt idx="132">
                  <c:v>145.0124998092651</c:v>
                </c:pt>
                <c:pt idx="133">
                  <c:v>147.9219799041748</c:v>
                </c:pt>
                <c:pt idx="134">
                  <c:v>148.3612599372864</c:v>
                </c:pt>
                <c:pt idx="135">
                  <c:v>148.6741700172424</c:v>
                </c:pt>
                <c:pt idx="136">
                  <c:v>151.215479850769</c:v>
                </c:pt>
                <c:pt idx="137">
                  <c:v>151.847039937973</c:v>
                </c:pt>
                <c:pt idx="138">
                  <c:v>153.8690600395203</c:v>
                </c:pt>
                <c:pt idx="139">
                  <c:v>156.6844699382782</c:v>
                </c:pt>
                <c:pt idx="140">
                  <c:v>157.1472499370575</c:v>
                </c:pt>
                <c:pt idx="141">
                  <c:v>158.0834200382233</c:v>
                </c:pt>
                <c:pt idx="142">
                  <c:v>160.9196398258209</c:v>
                </c:pt>
                <c:pt idx="143">
                  <c:v>161.1960699558258</c:v>
                </c:pt>
                <c:pt idx="144">
                  <c:v>165.0605199337006</c:v>
                </c:pt>
                <c:pt idx="145">
                  <c:v>167.1982100009918</c:v>
                </c:pt>
                <c:pt idx="146">
                  <c:v>167.7310299873352</c:v>
                </c:pt>
                <c:pt idx="147">
                  <c:v>169.927099943161</c:v>
                </c:pt>
                <c:pt idx="148">
                  <c:v>171.1943700313568</c:v>
                </c:pt>
                <c:pt idx="149">
                  <c:v>174.366499900818</c:v>
                </c:pt>
                <c:pt idx="150">
                  <c:v>175.6938099861145</c:v>
                </c:pt>
                <c:pt idx="151">
                  <c:v>175.7624099254608</c:v>
                </c:pt>
                <c:pt idx="152">
                  <c:v>177.8632998466492</c:v>
                </c:pt>
                <c:pt idx="153">
                  <c:v>179.518299818039</c:v>
                </c:pt>
                <c:pt idx="154">
                  <c:v>179.9166100025177</c:v>
                </c:pt>
                <c:pt idx="155">
                  <c:v>182.2547199726105</c:v>
                </c:pt>
                <c:pt idx="156">
                  <c:v>184.9332098960876</c:v>
                </c:pt>
                <c:pt idx="157">
                  <c:v>185.8018100261688</c:v>
                </c:pt>
                <c:pt idx="158">
                  <c:v>187.0228099822998</c:v>
                </c:pt>
                <c:pt idx="159">
                  <c:v>187.0951700210571</c:v>
                </c:pt>
                <c:pt idx="160">
                  <c:v>187.1143798828125</c:v>
                </c:pt>
                <c:pt idx="161">
                  <c:v>190.8881499767303</c:v>
                </c:pt>
                <c:pt idx="162">
                  <c:v>193.4798200130463</c:v>
                </c:pt>
                <c:pt idx="163">
                  <c:v>195.3045699596405</c:v>
                </c:pt>
                <c:pt idx="164">
                  <c:v>196.8373398780823</c:v>
                </c:pt>
                <c:pt idx="165">
                  <c:v>196.9491498470306</c:v>
                </c:pt>
                <c:pt idx="166">
                  <c:v>197.9707798957825</c:v>
                </c:pt>
                <c:pt idx="167">
                  <c:v>198.0593600273132</c:v>
                </c:pt>
                <c:pt idx="168">
                  <c:v>200.8873398303985</c:v>
                </c:pt>
                <c:pt idx="169">
                  <c:v>201.6363599300385</c:v>
                </c:pt>
                <c:pt idx="170">
                  <c:v>205.7465798854828</c:v>
                </c:pt>
                <c:pt idx="171">
                  <c:v>206.4995799064636</c:v>
                </c:pt>
                <c:pt idx="172">
                  <c:v>206.7470400333405</c:v>
                </c:pt>
                <c:pt idx="173">
                  <c:v>208.2010300159454</c:v>
                </c:pt>
                <c:pt idx="174">
                  <c:v>209.8555598258972</c:v>
                </c:pt>
                <c:pt idx="175">
                  <c:v>212.0149400234222</c:v>
                </c:pt>
                <c:pt idx="176">
                  <c:v>212.4189200401306</c:v>
                </c:pt>
                <c:pt idx="177">
                  <c:v>212.8935699462891</c:v>
                </c:pt>
                <c:pt idx="178">
                  <c:v>214.026479959488</c:v>
                </c:pt>
                <c:pt idx="179">
                  <c:v>214.0611200332642</c:v>
                </c:pt>
                <c:pt idx="180">
                  <c:v>216.8841598033905</c:v>
                </c:pt>
                <c:pt idx="181">
                  <c:v>218.3912799358368</c:v>
                </c:pt>
                <c:pt idx="182">
                  <c:v>219.6324999332428</c:v>
                </c:pt>
                <c:pt idx="183">
                  <c:v>220.1406500339507</c:v>
                </c:pt>
                <c:pt idx="184">
                  <c:v>220.3893098831177</c:v>
                </c:pt>
                <c:pt idx="185">
                  <c:v>220.868119955063</c:v>
                </c:pt>
                <c:pt idx="186">
                  <c:v>223.665079832077</c:v>
                </c:pt>
                <c:pt idx="187">
                  <c:v>224.3891398906708</c:v>
                </c:pt>
                <c:pt idx="188">
                  <c:v>224.8714199066162</c:v>
                </c:pt>
                <c:pt idx="189">
                  <c:v>226.3376100063324</c:v>
                </c:pt>
                <c:pt idx="190">
                  <c:v>228.4184699058533</c:v>
                </c:pt>
                <c:pt idx="191">
                  <c:v>230.1653399467468</c:v>
                </c:pt>
                <c:pt idx="192">
                  <c:v>231.39505982399</c:v>
                </c:pt>
                <c:pt idx="193">
                  <c:v>232.217159986496</c:v>
                </c:pt>
                <c:pt idx="194">
                  <c:v>234.9317498207092</c:v>
                </c:pt>
                <c:pt idx="195">
                  <c:v>237.6209998130798</c:v>
                </c:pt>
                <c:pt idx="196">
                  <c:v>238.0803599357605</c:v>
                </c:pt>
                <c:pt idx="197">
                  <c:v>238.92706990242</c:v>
                </c:pt>
                <c:pt idx="198">
                  <c:v>238.9877200126648</c:v>
                </c:pt>
                <c:pt idx="199">
                  <c:v>241.1242198944092</c:v>
                </c:pt>
                <c:pt idx="200">
                  <c:v>242.0704798698425</c:v>
                </c:pt>
                <c:pt idx="201">
                  <c:v>242.8228499889373</c:v>
                </c:pt>
                <c:pt idx="202">
                  <c:v>248.6570098400116</c:v>
                </c:pt>
                <c:pt idx="203">
                  <c:v>249.9379899501801</c:v>
                </c:pt>
                <c:pt idx="204">
                  <c:v>250.4057099819183</c:v>
                </c:pt>
                <c:pt idx="205">
                  <c:v>251.135890007019</c:v>
                </c:pt>
                <c:pt idx="206">
                  <c:v>251.4858498573303</c:v>
                </c:pt>
                <c:pt idx="207">
                  <c:v>253.8025200366974</c:v>
                </c:pt>
                <c:pt idx="208">
                  <c:v>254.3411798477173</c:v>
                </c:pt>
                <c:pt idx="209">
                  <c:v>254.9248998165131</c:v>
                </c:pt>
                <c:pt idx="210">
                  <c:v>255.8066399097443</c:v>
                </c:pt>
                <c:pt idx="211">
                  <c:v>256.833240032196</c:v>
                </c:pt>
                <c:pt idx="212">
                  <c:v>258.7658100128174</c:v>
                </c:pt>
                <c:pt idx="213">
                  <c:v>258.8375599384307</c:v>
                </c:pt>
                <c:pt idx="214">
                  <c:v>259.7157299518585</c:v>
                </c:pt>
                <c:pt idx="215">
                  <c:v>259.9739999771117</c:v>
                </c:pt>
                <c:pt idx="216">
                  <c:v>260.9151298999786</c:v>
                </c:pt>
                <c:pt idx="217">
                  <c:v>263.7448699474335</c:v>
                </c:pt>
                <c:pt idx="218">
                  <c:v>263.8336498737335</c:v>
                </c:pt>
                <c:pt idx="219">
                  <c:v>265.0753798484801</c:v>
                </c:pt>
                <c:pt idx="220">
                  <c:v>265.4114398956298</c:v>
                </c:pt>
                <c:pt idx="221">
                  <c:v>266.351509809494</c:v>
                </c:pt>
                <c:pt idx="222">
                  <c:v>266.9568498134613</c:v>
                </c:pt>
                <c:pt idx="223">
                  <c:v>267.8661098480224</c:v>
                </c:pt>
                <c:pt idx="224">
                  <c:v>267.8961899280547</c:v>
                </c:pt>
                <c:pt idx="225">
                  <c:v>269.2332699298859</c:v>
                </c:pt>
                <c:pt idx="226">
                  <c:v>269.9508998394013</c:v>
                </c:pt>
                <c:pt idx="227">
                  <c:v>271.7625498771667</c:v>
                </c:pt>
                <c:pt idx="228">
                  <c:v>274.3358500003815</c:v>
                </c:pt>
                <c:pt idx="229">
                  <c:v>275.9394600391388</c:v>
                </c:pt>
                <c:pt idx="230">
                  <c:v>278.0965700149536</c:v>
                </c:pt>
                <c:pt idx="231">
                  <c:v>278.3810498714446</c:v>
                </c:pt>
                <c:pt idx="232">
                  <c:v>278.9484298229218</c:v>
                </c:pt>
                <c:pt idx="233">
                  <c:v>280.704890012741</c:v>
                </c:pt>
                <c:pt idx="234">
                  <c:v>281.4435799121856</c:v>
                </c:pt>
                <c:pt idx="235">
                  <c:v>282.9119799137115</c:v>
                </c:pt>
                <c:pt idx="236">
                  <c:v>283.85045003891</c:v>
                </c:pt>
                <c:pt idx="237">
                  <c:v>284.5253198146819</c:v>
                </c:pt>
                <c:pt idx="238">
                  <c:v>286.4715499877929</c:v>
                </c:pt>
                <c:pt idx="239">
                  <c:v>286.5070300102234</c:v>
                </c:pt>
                <c:pt idx="240">
                  <c:v>289.3708198070526</c:v>
                </c:pt>
                <c:pt idx="241">
                  <c:v>290.240229845047</c:v>
                </c:pt>
                <c:pt idx="242">
                  <c:v>290.3840498924255</c:v>
                </c:pt>
                <c:pt idx="243">
                  <c:v>290.6058900356292</c:v>
                </c:pt>
                <c:pt idx="244">
                  <c:v>292.8935599327086</c:v>
                </c:pt>
                <c:pt idx="245">
                  <c:v>300.3330399990082</c:v>
                </c:pt>
                <c:pt idx="246">
                  <c:v>301.9495499134064</c:v>
                </c:pt>
                <c:pt idx="247">
                  <c:v>302.308709859848</c:v>
                </c:pt>
                <c:pt idx="248">
                  <c:v>303.3850698471069</c:v>
                </c:pt>
                <c:pt idx="249">
                  <c:v>303.7252798080443</c:v>
                </c:pt>
                <c:pt idx="250">
                  <c:v>304.224459886551</c:v>
                </c:pt>
                <c:pt idx="251">
                  <c:v>304.8655498027802</c:v>
                </c:pt>
                <c:pt idx="252">
                  <c:v>305.4342098236084</c:v>
                </c:pt>
                <c:pt idx="253">
                  <c:v>305.5837798118591</c:v>
                </c:pt>
                <c:pt idx="254">
                  <c:v>307.4531199932097</c:v>
                </c:pt>
                <c:pt idx="255">
                  <c:v>307.7622499465941</c:v>
                </c:pt>
                <c:pt idx="256">
                  <c:v>308.0639300346375</c:v>
                </c:pt>
                <c:pt idx="257">
                  <c:v>308.6228699684142</c:v>
                </c:pt>
                <c:pt idx="258">
                  <c:v>309.3081498146057</c:v>
                </c:pt>
                <c:pt idx="259">
                  <c:v>309.8322098255157</c:v>
                </c:pt>
                <c:pt idx="260">
                  <c:v>310.5952699184418</c:v>
                </c:pt>
                <c:pt idx="261">
                  <c:v>312.0381999015806</c:v>
                </c:pt>
                <c:pt idx="262">
                  <c:v>313.5078899860382</c:v>
                </c:pt>
                <c:pt idx="263">
                  <c:v>313.5736298561096</c:v>
                </c:pt>
                <c:pt idx="264">
                  <c:v>315.5132999420165</c:v>
                </c:pt>
                <c:pt idx="265">
                  <c:v>316.7648899555206</c:v>
                </c:pt>
                <c:pt idx="266">
                  <c:v>317.1410398483276</c:v>
                </c:pt>
                <c:pt idx="267">
                  <c:v>318.4226398468018</c:v>
                </c:pt>
                <c:pt idx="268">
                  <c:v>318.9743299484252</c:v>
                </c:pt>
                <c:pt idx="269">
                  <c:v>320.9465198516845</c:v>
                </c:pt>
                <c:pt idx="270">
                  <c:v>321.606999874115</c:v>
                </c:pt>
                <c:pt idx="271">
                  <c:v>322.0168998241425</c:v>
                </c:pt>
                <c:pt idx="272">
                  <c:v>324.7650599479674</c:v>
                </c:pt>
                <c:pt idx="273">
                  <c:v>325.3183999061583</c:v>
                </c:pt>
                <c:pt idx="274">
                  <c:v>325.7134099006652</c:v>
                </c:pt>
                <c:pt idx="275">
                  <c:v>326.9458899497986</c:v>
                </c:pt>
                <c:pt idx="276">
                  <c:v>327.2521498203278</c:v>
                </c:pt>
                <c:pt idx="277">
                  <c:v>344.0752198696136</c:v>
                </c:pt>
                <c:pt idx="278">
                  <c:v>344.0894999504089</c:v>
                </c:pt>
                <c:pt idx="279">
                  <c:v>344.1352198123932</c:v>
                </c:pt>
                <c:pt idx="280">
                  <c:v>345.4690499305725</c:v>
                </c:pt>
                <c:pt idx="281">
                  <c:v>346.3135199546813</c:v>
                </c:pt>
                <c:pt idx="282">
                  <c:v>346.3540098667145</c:v>
                </c:pt>
                <c:pt idx="283">
                  <c:v>347.4507098197937</c:v>
                </c:pt>
                <c:pt idx="284">
                  <c:v>348.1857500076293</c:v>
                </c:pt>
                <c:pt idx="285">
                  <c:v>348.2163200378418</c:v>
                </c:pt>
                <c:pt idx="286">
                  <c:v>349.2674598693848</c:v>
                </c:pt>
                <c:pt idx="287">
                  <c:v>349.9332699775695</c:v>
                </c:pt>
                <c:pt idx="288">
                  <c:v>349.946110010147</c:v>
                </c:pt>
                <c:pt idx="289">
                  <c:v>350.6435599327087</c:v>
                </c:pt>
                <c:pt idx="290">
                  <c:v>351.531800031662</c:v>
                </c:pt>
                <c:pt idx="291">
                  <c:v>351.9054999351501</c:v>
                </c:pt>
                <c:pt idx="292">
                  <c:v>351.9831600189208</c:v>
                </c:pt>
                <c:pt idx="293">
                  <c:v>353.0061199665068</c:v>
                </c:pt>
                <c:pt idx="294">
                  <c:v>353.5290999412536</c:v>
                </c:pt>
                <c:pt idx="295">
                  <c:v>354.2662398815154</c:v>
                </c:pt>
                <c:pt idx="296">
                  <c:v>355.3640899658203</c:v>
                </c:pt>
                <c:pt idx="297">
                  <c:v>356.4434299468993</c:v>
                </c:pt>
                <c:pt idx="298">
                  <c:v>362.1206498146057</c:v>
                </c:pt>
                <c:pt idx="299">
                  <c:v>362.1386599540709</c:v>
                </c:pt>
                <c:pt idx="300">
                  <c:v>362.7932198047638</c:v>
                </c:pt>
                <c:pt idx="301">
                  <c:v>363.4636600017548</c:v>
                </c:pt>
                <c:pt idx="302">
                  <c:v>364.0736398696898</c:v>
                </c:pt>
                <c:pt idx="303">
                  <c:v>364.5541598796843</c:v>
                </c:pt>
                <c:pt idx="304">
                  <c:v>365.3613100051879</c:v>
                </c:pt>
                <c:pt idx="305">
                  <c:v>365.7724099159241</c:v>
                </c:pt>
                <c:pt idx="306">
                  <c:v>366.1219599246978</c:v>
                </c:pt>
                <c:pt idx="307">
                  <c:v>366.762149810791</c:v>
                </c:pt>
                <c:pt idx="308">
                  <c:v>367.1236898899078</c:v>
                </c:pt>
                <c:pt idx="309">
                  <c:v>367.9099500179291</c:v>
                </c:pt>
                <c:pt idx="310">
                  <c:v>369.0452198982239</c:v>
                </c:pt>
                <c:pt idx="311">
                  <c:v>370.0832200050354</c:v>
                </c:pt>
                <c:pt idx="312">
                  <c:v>370.5811398029326</c:v>
                </c:pt>
                <c:pt idx="313">
                  <c:v>370.9419598579406</c:v>
                </c:pt>
                <c:pt idx="314">
                  <c:v>371.204649925232</c:v>
                </c:pt>
                <c:pt idx="315">
                  <c:v>371.5205199718474</c:v>
                </c:pt>
                <c:pt idx="316">
                  <c:v>373.3373999595642</c:v>
                </c:pt>
                <c:pt idx="317">
                  <c:v>373.6058900356292</c:v>
                </c:pt>
                <c:pt idx="318">
                  <c:v>373.8709800243377</c:v>
                </c:pt>
                <c:pt idx="319">
                  <c:v>375.3564100265503</c:v>
                </c:pt>
                <c:pt idx="320">
                  <c:v>375.9336400032042</c:v>
                </c:pt>
                <c:pt idx="321">
                  <c:v>375.9865100383758</c:v>
                </c:pt>
                <c:pt idx="322">
                  <c:v>378.2575998306274</c:v>
                </c:pt>
                <c:pt idx="323">
                  <c:v>379.2547500133514</c:v>
                </c:pt>
                <c:pt idx="324">
                  <c:v>379.3382799625396</c:v>
                </c:pt>
                <c:pt idx="325">
                  <c:v>379.7077798843384</c:v>
                </c:pt>
                <c:pt idx="326">
                  <c:v>380.3727300167084</c:v>
                </c:pt>
                <c:pt idx="327">
                  <c:v>381.1647498607636</c:v>
                </c:pt>
                <c:pt idx="328">
                  <c:v>381.827260017395</c:v>
                </c:pt>
                <c:pt idx="329">
                  <c:v>383.4040899276732</c:v>
                </c:pt>
                <c:pt idx="330">
                  <c:v>398.5501198768616</c:v>
                </c:pt>
                <c:pt idx="331">
                  <c:v>398.5700099468231</c:v>
                </c:pt>
                <c:pt idx="332">
                  <c:v>398.622859954834</c:v>
                </c:pt>
                <c:pt idx="333">
                  <c:v>399.0573899745941</c:v>
                </c:pt>
                <c:pt idx="334">
                  <c:v>400.0036499500275</c:v>
                </c:pt>
                <c:pt idx="335">
                  <c:v>400.8324198722838</c:v>
                </c:pt>
                <c:pt idx="336">
                  <c:v>401.431869983673</c:v>
                </c:pt>
                <c:pt idx="337">
                  <c:v>402.5011699199677</c:v>
                </c:pt>
                <c:pt idx="338">
                  <c:v>402.9384000301361</c:v>
                </c:pt>
                <c:pt idx="339">
                  <c:v>403.0153698921204</c:v>
                </c:pt>
                <c:pt idx="340">
                  <c:v>403.6148300170898</c:v>
                </c:pt>
                <c:pt idx="341">
                  <c:v>404.7364599704741</c:v>
                </c:pt>
                <c:pt idx="342">
                  <c:v>405.1042799949646</c:v>
                </c:pt>
                <c:pt idx="343">
                  <c:v>405.6471598148346</c:v>
                </c:pt>
                <c:pt idx="344">
                  <c:v>407.0252299308776</c:v>
                </c:pt>
                <c:pt idx="345">
                  <c:v>407.3346199989319</c:v>
                </c:pt>
                <c:pt idx="346">
                  <c:v>407.4328999519347</c:v>
                </c:pt>
                <c:pt idx="347">
                  <c:v>408.7561099529265</c:v>
                </c:pt>
                <c:pt idx="348">
                  <c:v>409.1153299808502</c:v>
                </c:pt>
                <c:pt idx="349">
                  <c:v>409.6015498638153</c:v>
                </c:pt>
                <c:pt idx="350">
                  <c:v>410.1612899303436</c:v>
                </c:pt>
                <c:pt idx="351">
                  <c:v>411.1599299907684</c:v>
                </c:pt>
                <c:pt idx="352">
                  <c:v>411.1730799674987</c:v>
                </c:pt>
                <c:pt idx="353">
                  <c:v>411.5863599777221</c:v>
                </c:pt>
                <c:pt idx="354">
                  <c:v>412.3278999328613</c:v>
                </c:pt>
                <c:pt idx="355">
                  <c:v>412.9836599826812</c:v>
                </c:pt>
                <c:pt idx="356">
                  <c:v>413.2741599082945</c:v>
                </c:pt>
                <c:pt idx="357">
                  <c:v>414.0059998035431</c:v>
                </c:pt>
                <c:pt idx="358">
                  <c:v>414.4567499160766</c:v>
                </c:pt>
                <c:pt idx="359">
                  <c:v>414.816969871521</c:v>
                </c:pt>
                <c:pt idx="360">
                  <c:v>415.1285998821259</c:v>
                </c:pt>
                <c:pt idx="361">
                  <c:v>415.613729953766</c:v>
                </c:pt>
                <c:pt idx="362">
                  <c:v>416.6316800117492</c:v>
                </c:pt>
                <c:pt idx="363">
                  <c:v>417.3706698417663</c:v>
                </c:pt>
                <c:pt idx="364">
                  <c:v>417.8177399635315</c:v>
                </c:pt>
                <c:pt idx="365">
                  <c:v>418.4460999965668</c:v>
                </c:pt>
                <c:pt idx="366">
                  <c:v>418.888170003891</c:v>
                </c:pt>
                <c:pt idx="367">
                  <c:v>419.6312098503113</c:v>
                </c:pt>
                <c:pt idx="368">
                  <c:v>420.1861200332642</c:v>
                </c:pt>
                <c:pt idx="369">
                  <c:v>420.6026198863983</c:v>
                </c:pt>
                <c:pt idx="370">
                  <c:v>421.0372898578644</c:v>
                </c:pt>
                <c:pt idx="371">
                  <c:v>421.8728699684142</c:v>
                </c:pt>
                <c:pt idx="372">
                  <c:v>422.2793598175048</c:v>
                </c:pt>
                <c:pt idx="373">
                  <c:v>432.7328200340271</c:v>
                </c:pt>
                <c:pt idx="374">
                  <c:v>432.7588698863983</c:v>
                </c:pt>
                <c:pt idx="375">
                  <c:v>433.0996499061584</c:v>
                </c:pt>
                <c:pt idx="376">
                  <c:v>433.5757098197937</c:v>
                </c:pt>
                <c:pt idx="377">
                  <c:v>434.6834700107574</c:v>
                </c:pt>
                <c:pt idx="378">
                  <c:v>434.7352099418639</c:v>
                </c:pt>
                <c:pt idx="379">
                  <c:v>435.0946400165558</c:v>
                </c:pt>
                <c:pt idx="380">
                  <c:v>435.4735100269318</c:v>
                </c:pt>
                <c:pt idx="381">
                  <c:v>436.0299999713897</c:v>
                </c:pt>
                <c:pt idx="382">
                  <c:v>436.5307998657227</c:v>
                </c:pt>
                <c:pt idx="383">
                  <c:v>436.8289599418639</c:v>
                </c:pt>
                <c:pt idx="384">
                  <c:v>437.3589498996735</c:v>
                </c:pt>
                <c:pt idx="385">
                  <c:v>437.9781398773192</c:v>
                </c:pt>
                <c:pt idx="386">
                  <c:v>438.3965299129486</c:v>
                </c:pt>
                <c:pt idx="387">
                  <c:v>438.9647200107574</c:v>
                </c:pt>
                <c:pt idx="388">
                  <c:v>439.9375898838043</c:v>
                </c:pt>
                <c:pt idx="389">
                  <c:v>440.3934199810027</c:v>
                </c:pt>
                <c:pt idx="390">
                  <c:v>440.5225198268889</c:v>
                </c:pt>
                <c:pt idx="391">
                  <c:v>441.383889913559</c:v>
                </c:pt>
                <c:pt idx="392">
                  <c:v>441.9678399562835</c:v>
                </c:pt>
                <c:pt idx="393">
                  <c:v>442.2955098152161</c:v>
                </c:pt>
                <c:pt idx="394">
                  <c:v>442.8230299949646</c:v>
                </c:pt>
                <c:pt idx="395">
                  <c:v>443.1435599327087</c:v>
                </c:pt>
                <c:pt idx="396">
                  <c:v>443.5614700317382</c:v>
                </c:pt>
                <c:pt idx="397">
                  <c:v>444.2378299236298</c:v>
                </c:pt>
                <c:pt idx="398">
                  <c:v>444.9460299015044</c:v>
                </c:pt>
                <c:pt idx="399">
                  <c:v>445.4541900157928</c:v>
                </c:pt>
                <c:pt idx="400">
                  <c:v>445.8882699012755</c:v>
                </c:pt>
                <c:pt idx="401">
                  <c:v>446.3328499794006</c:v>
                </c:pt>
                <c:pt idx="402">
                  <c:v>446.7705199718474</c:v>
                </c:pt>
                <c:pt idx="403">
                  <c:v>447.1332800388336</c:v>
                </c:pt>
                <c:pt idx="404">
                  <c:v>449.7276499271392</c:v>
                </c:pt>
                <c:pt idx="405">
                  <c:v>456.2081899642943</c:v>
                </c:pt>
                <c:pt idx="406">
                  <c:v>456.2297799587249</c:v>
                </c:pt>
                <c:pt idx="407">
                  <c:v>456.7854998111724</c:v>
                </c:pt>
                <c:pt idx="408">
                  <c:v>457.5529599189757</c:v>
                </c:pt>
                <c:pt idx="409">
                  <c:v>458.0329799652099</c:v>
                </c:pt>
                <c:pt idx="410">
                  <c:v>458.2669398784636</c:v>
                </c:pt>
                <c:pt idx="411">
                  <c:v>458.7166299819945</c:v>
                </c:pt>
                <c:pt idx="412">
                  <c:v>459.3773000240326</c:v>
                </c:pt>
                <c:pt idx="413">
                  <c:v>459.8620798587799</c:v>
                </c:pt>
                <c:pt idx="414">
                  <c:v>460.5292699337005</c:v>
                </c:pt>
                <c:pt idx="415">
                  <c:v>460.9044799804687</c:v>
                </c:pt>
                <c:pt idx="416">
                  <c:v>460.9152200222015</c:v>
                </c:pt>
                <c:pt idx="417">
                  <c:v>461.6106998920441</c:v>
                </c:pt>
                <c:pt idx="418">
                  <c:v>461.9146599769592</c:v>
                </c:pt>
                <c:pt idx="419">
                  <c:v>462.3103399276732</c:v>
                </c:pt>
                <c:pt idx="420">
                  <c:v>462.8068799972534</c:v>
                </c:pt>
                <c:pt idx="421">
                  <c:v>463.3763399124145</c:v>
                </c:pt>
                <c:pt idx="422">
                  <c:v>464.449049949646</c:v>
                </c:pt>
                <c:pt idx="423">
                  <c:v>464.5920498371124</c:v>
                </c:pt>
                <c:pt idx="424">
                  <c:v>465.3366198539733</c:v>
                </c:pt>
                <c:pt idx="425">
                  <c:v>465.588089942932</c:v>
                </c:pt>
                <c:pt idx="426">
                  <c:v>485.7889099121093</c:v>
                </c:pt>
                <c:pt idx="427">
                  <c:v>485.8054099082946</c:v>
                </c:pt>
                <c:pt idx="428">
                  <c:v>486.2269899845122</c:v>
                </c:pt>
                <c:pt idx="429">
                  <c:v>486.5092298984528</c:v>
                </c:pt>
                <c:pt idx="430">
                  <c:v>487.2681398391723</c:v>
                </c:pt>
                <c:pt idx="431">
                  <c:v>487.6317598819732</c:v>
                </c:pt>
                <c:pt idx="432">
                  <c:v>487.9148099422454</c:v>
                </c:pt>
                <c:pt idx="433">
                  <c:v>488.1946198940277</c:v>
                </c:pt>
                <c:pt idx="434">
                  <c:v>488.6723399162291</c:v>
                </c:pt>
                <c:pt idx="435">
                  <c:v>489.1995499134064</c:v>
                </c:pt>
                <c:pt idx="436">
                  <c:v>489.2703399658202</c:v>
                </c:pt>
                <c:pt idx="437">
                  <c:v>489.8231999874114</c:v>
                </c:pt>
                <c:pt idx="438">
                  <c:v>490.5398998260498</c:v>
                </c:pt>
                <c:pt idx="439">
                  <c:v>490.8482098579407</c:v>
                </c:pt>
                <c:pt idx="440">
                  <c:v>491.1740498542786</c:v>
                </c:pt>
                <c:pt idx="441">
                  <c:v>491.8419499397278</c:v>
                </c:pt>
                <c:pt idx="442">
                  <c:v>492.2936599254608</c:v>
                </c:pt>
                <c:pt idx="443">
                  <c:v>492.6312699317932</c:v>
                </c:pt>
                <c:pt idx="444">
                  <c:v>493.042769908905</c:v>
                </c:pt>
                <c:pt idx="445">
                  <c:v>493.8412399291992</c:v>
                </c:pt>
                <c:pt idx="446">
                  <c:v>493.9692599773406</c:v>
                </c:pt>
                <c:pt idx="447">
                  <c:v>494.1638598442078</c:v>
                </c:pt>
                <c:pt idx="448">
                  <c:v>495.0427899360656</c:v>
                </c:pt>
                <c:pt idx="449">
                  <c:v>495.4829399585722</c:v>
                </c:pt>
                <c:pt idx="450">
                  <c:v>495.6933698654175</c:v>
                </c:pt>
                <c:pt idx="451">
                  <c:v>496.5343699455261</c:v>
                </c:pt>
                <c:pt idx="452">
                  <c:v>496.76189994812</c:v>
                </c:pt>
                <c:pt idx="453">
                  <c:v>497.0334999561309</c:v>
                </c:pt>
                <c:pt idx="454">
                  <c:v>497.5103499889373</c:v>
                </c:pt>
                <c:pt idx="455">
                  <c:v>497.8965899944305</c:v>
                </c:pt>
                <c:pt idx="456">
                  <c:v>498.2065498828887</c:v>
                </c:pt>
                <c:pt idx="457">
                  <c:v>498.6205399036406</c:v>
                </c:pt>
                <c:pt idx="458">
                  <c:v>625.3435599803924</c:v>
                </c:pt>
                <c:pt idx="459">
                  <c:v>625.6337599754333</c:v>
                </c:pt>
                <c:pt idx="460">
                  <c:v>625.9605398178101</c:v>
                </c:pt>
                <c:pt idx="461">
                  <c:v>626.4518899917603</c:v>
                </c:pt>
                <c:pt idx="462">
                  <c:v>626.650619983673</c:v>
                </c:pt>
                <c:pt idx="463">
                  <c:v>627.1235899925232</c:v>
                </c:pt>
                <c:pt idx="464">
                  <c:v>627.3752799034119</c:v>
                </c:pt>
                <c:pt idx="465">
                  <c:v>627.6276400089264</c:v>
                </c:pt>
                <c:pt idx="466">
                  <c:v>628.0280098915099</c:v>
                </c:pt>
                <c:pt idx="467">
                  <c:v>628.3237698078156</c:v>
                </c:pt>
                <c:pt idx="468">
                  <c:v>629.6009798049927</c:v>
                </c:pt>
                <c:pt idx="469">
                  <c:v>629.8430700302125</c:v>
                </c:pt>
                <c:pt idx="470">
                  <c:v>630.087939977646</c:v>
                </c:pt>
                <c:pt idx="471">
                  <c:v>630.3151199817655</c:v>
                </c:pt>
                <c:pt idx="472">
                  <c:v>630.5566198825833</c:v>
                </c:pt>
                <c:pt idx="473">
                  <c:v>630.678859949112</c:v>
                </c:pt>
                <c:pt idx="474">
                  <c:v>631.385339975357</c:v>
                </c:pt>
                <c:pt idx="475">
                  <c:v>631.6274399757384</c:v>
                </c:pt>
                <c:pt idx="476">
                  <c:v>631.831789970398</c:v>
                </c:pt>
                <c:pt idx="477">
                  <c:v>632.2451498508453</c:v>
                </c:pt>
                <c:pt idx="478">
                  <c:v>632.6791298389434</c:v>
                </c:pt>
                <c:pt idx="479">
                  <c:v>633.0976400375366</c:v>
                </c:pt>
                <c:pt idx="480">
                  <c:v>633.1038398742675</c:v>
                </c:pt>
                <c:pt idx="481">
                  <c:v>633.5771000385284</c:v>
                </c:pt>
                <c:pt idx="482">
                  <c:v>633.8817698955534</c:v>
                </c:pt>
                <c:pt idx="483">
                  <c:v>634.1535699367524</c:v>
                </c:pt>
                <c:pt idx="484">
                  <c:v>634.6144800186158</c:v>
                </c:pt>
                <c:pt idx="485">
                  <c:v>635.1307599544525</c:v>
                </c:pt>
                <c:pt idx="486">
                  <c:v>635.3654198646543</c:v>
                </c:pt>
                <c:pt idx="487">
                  <c:v>635.5639798641204</c:v>
                </c:pt>
                <c:pt idx="488">
                  <c:v>636.2256000041961</c:v>
                </c:pt>
                <c:pt idx="489">
                  <c:v>636.6042199134827</c:v>
                </c:pt>
                <c:pt idx="490">
                  <c:v>636.9563899040222</c:v>
                </c:pt>
                <c:pt idx="491">
                  <c:v>637.2246599197388</c:v>
                </c:pt>
                <c:pt idx="492">
                  <c:v>637.6186800003051</c:v>
                </c:pt>
                <c:pt idx="493">
                  <c:v>637.7714099884033</c:v>
                </c:pt>
                <c:pt idx="494">
                  <c:v>638.1106498241424</c:v>
                </c:pt>
                <c:pt idx="495">
                  <c:v>638.375</c:v>
                </c:pt>
                <c:pt idx="496">
                  <c:v>638.6757698059081</c:v>
                </c:pt>
                <c:pt idx="497">
                  <c:v>639.5839400291444</c:v>
                </c:pt>
                <c:pt idx="498">
                  <c:v>639.7046999931334</c:v>
                </c:pt>
                <c:pt idx="499">
                  <c:v>640.10688996315</c:v>
                </c:pt>
                <c:pt idx="500">
                  <c:v>640.3735599517823</c:v>
                </c:pt>
                <c:pt idx="501">
                  <c:v>773.8161900043486</c:v>
                </c:pt>
                <c:pt idx="502">
                  <c:v>774.3813498020172</c:v>
                </c:pt>
                <c:pt idx="503">
                  <c:v>774.4543099403381</c:v>
                </c:pt>
                <c:pt idx="504">
                  <c:v>775.0171999931333</c:v>
                </c:pt>
                <c:pt idx="505">
                  <c:v>775.178419828415</c:v>
                </c:pt>
                <c:pt idx="506">
                  <c:v>775.4791598320006</c:v>
                </c:pt>
                <c:pt idx="507">
                  <c:v>775.8462998867032</c:v>
                </c:pt>
                <c:pt idx="508">
                  <c:v>776.1624398231505</c:v>
                </c:pt>
                <c:pt idx="509">
                  <c:v>776.6665599346161</c:v>
                </c:pt>
                <c:pt idx="510">
                  <c:v>776.9110598564147</c:v>
                </c:pt>
                <c:pt idx="511">
                  <c:v>777.1587898731231</c:v>
                </c:pt>
                <c:pt idx="512">
                  <c:v>777.520740032196</c:v>
                </c:pt>
                <c:pt idx="513">
                  <c:v>777.7756199836731</c:v>
                </c:pt>
                <c:pt idx="514">
                  <c:v>778.0253999233246</c:v>
                </c:pt>
                <c:pt idx="515">
                  <c:v>778.7161400318146</c:v>
                </c:pt>
                <c:pt idx="516">
                  <c:v>778.8770999908446</c:v>
                </c:pt>
                <c:pt idx="517">
                  <c:v>779.0296700000762</c:v>
                </c:pt>
                <c:pt idx="518">
                  <c:v>779.3769199848174</c:v>
                </c:pt>
                <c:pt idx="519">
                  <c:v>779.6071498394011</c:v>
                </c:pt>
                <c:pt idx="520">
                  <c:v>780.0712399482728</c:v>
                </c:pt>
                <c:pt idx="521">
                  <c:v>780.3039100170134</c:v>
                </c:pt>
                <c:pt idx="522">
                  <c:v>780.4845399856567</c:v>
                </c:pt>
                <c:pt idx="523">
                  <c:v>780.8090798854827</c:v>
                </c:pt>
                <c:pt idx="524">
                  <c:v>780.996379852295</c:v>
                </c:pt>
                <c:pt idx="525">
                  <c:v>781.2194199562073</c:v>
                </c:pt>
                <c:pt idx="526">
                  <c:v>781.4566299915313</c:v>
                </c:pt>
                <c:pt idx="527">
                  <c:v>781.7231600284576</c:v>
                </c:pt>
                <c:pt idx="528">
                  <c:v>782.6947298049927</c:v>
                </c:pt>
                <c:pt idx="529">
                  <c:v>782.9207298755645</c:v>
                </c:pt>
                <c:pt idx="530">
                  <c:v>783.1867198944091</c:v>
                </c:pt>
                <c:pt idx="531">
                  <c:v>783.4716398715972</c:v>
                </c:pt>
                <c:pt idx="532">
                  <c:v>783.7261400222778</c:v>
                </c:pt>
                <c:pt idx="533">
                  <c:v>905.826740026474</c:v>
                </c:pt>
                <c:pt idx="534">
                  <c:v>909.8245599269867</c:v>
                </c:pt>
                <c:pt idx="535">
                  <c:v>910.0392599105834</c:v>
                </c:pt>
                <c:pt idx="536">
                  <c:v>910.3411998748778</c:v>
                </c:pt>
                <c:pt idx="537">
                  <c:v>910.5039598941803</c:v>
                </c:pt>
                <c:pt idx="538">
                  <c:v>910.7352800369262</c:v>
                </c:pt>
                <c:pt idx="539">
                  <c:v>937.3687899112701</c:v>
                </c:pt>
                <c:pt idx="540">
                  <c:v>937.7856600284576</c:v>
                </c:pt>
                <c:pt idx="541">
                  <c:v>938.0714600086213</c:v>
                </c:pt>
                <c:pt idx="542">
                  <c:v>938.3431298732756</c:v>
                </c:pt>
                <c:pt idx="543">
                  <c:v>938.707309961319</c:v>
                </c:pt>
                <c:pt idx="544">
                  <c:v>938.7135598659514</c:v>
                </c:pt>
                <c:pt idx="545">
                  <c:v>939.0628199577332</c:v>
                </c:pt>
                <c:pt idx="546">
                  <c:v>939.2046899795533</c:v>
                </c:pt>
                <c:pt idx="547">
                  <c:v>940.1195998191833</c:v>
                </c:pt>
                <c:pt idx="548">
                  <c:v>940.3713300228118</c:v>
                </c:pt>
                <c:pt idx="549">
                  <c:v>940.6366698741913</c:v>
                </c:pt>
                <c:pt idx="550">
                  <c:v>940.870229959488</c:v>
                </c:pt>
                <c:pt idx="551">
                  <c:v>940.989739894867</c:v>
                </c:pt>
                <c:pt idx="552">
                  <c:v>941.1599299907683</c:v>
                </c:pt>
                <c:pt idx="553">
                  <c:v>941.2612798213959</c:v>
                </c:pt>
                <c:pt idx="554">
                  <c:v>1024.432940006256</c:v>
                </c:pt>
                <c:pt idx="555">
                  <c:v>1024.824959993362</c:v>
                </c:pt>
                <c:pt idx="556">
                  <c:v>1024.944479942322</c:v>
                </c:pt>
                <c:pt idx="557">
                  <c:v>1025.089399814606</c:v>
                </c:pt>
                <c:pt idx="558">
                  <c:v>1025.350509881973</c:v>
                </c:pt>
                <c:pt idx="559">
                  <c:v>1025.604239940643</c:v>
                </c:pt>
                <c:pt idx="560">
                  <c:v>1025.88514995575</c:v>
                </c:pt>
                <c:pt idx="561">
                  <c:v>1026.085850000381</c:v>
                </c:pt>
                <c:pt idx="562">
                  <c:v>1026.833439826965</c:v>
                </c:pt>
                <c:pt idx="563">
                  <c:v>1027.034479856491</c:v>
                </c:pt>
                <c:pt idx="564">
                  <c:v>1027.258090019226</c:v>
                </c:pt>
                <c:pt idx="565">
                  <c:v>1027.446309804916</c:v>
                </c:pt>
                <c:pt idx="566">
                  <c:v>1027.638389825821</c:v>
                </c:pt>
                <c:pt idx="567">
                  <c:v>1027.811179876328</c:v>
                </c:pt>
                <c:pt idx="568">
                  <c:v>1028.155929803848</c:v>
                </c:pt>
                <c:pt idx="569">
                  <c:v>1028.342409849167</c:v>
                </c:pt>
                <c:pt idx="570">
                  <c:v>1028.697579860687</c:v>
                </c:pt>
                <c:pt idx="571">
                  <c:v>1028.881079912186</c:v>
                </c:pt>
                <c:pt idx="572">
                  <c:v>1029.416790008545</c:v>
                </c:pt>
                <c:pt idx="573">
                  <c:v>1029.432960033417</c:v>
                </c:pt>
                <c:pt idx="574">
                  <c:v>1029.530179977417</c:v>
                </c:pt>
                <c:pt idx="575">
                  <c:v>1029.899709939957</c:v>
                </c:pt>
                <c:pt idx="576">
                  <c:v>1030.496160030365</c:v>
                </c:pt>
                <c:pt idx="577">
                  <c:v>1030.70159983635</c:v>
                </c:pt>
                <c:pt idx="578">
                  <c:v>1030.854640007019</c:v>
                </c:pt>
                <c:pt idx="579">
                  <c:v>1031.018270015717</c:v>
                </c:pt>
                <c:pt idx="580">
                  <c:v>1031.655699968338</c:v>
                </c:pt>
                <c:pt idx="581">
                  <c:v>1031.910019874573</c:v>
                </c:pt>
                <c:pt idx="582">
                  <c:v>1032.071749925613</c:v>
                </c:pt>
                <c:pt idx="583">
                  <c:v>1032.183339834213</c:v>
                </c:pt>
                <c:pt idx="584">
                  <c:v>1032.302979946136</c:v>
                </c:pt>
                <c:pt idx="585">
                  <c:v>1032.544819831848</c:v>
                </c:pt>
                <c:pt idx="586">
                  <c:v>1142.259229898453</c:v>
                </c:pt>
                <c:pt idx="587">
                  <c:v>1142.485489845276</c:v>
                </c:pt>
                <c:pt idx="588">
                  <c:v>1142.646610021591</c:v>
                </c:pt>
                <c:pt idx="589">
                  <c:v>1142.885370016098</c:v>
                </c:pt>
                <c:pt idx="590">
                  <c:v>1143.022879838943</c:v>
                </c:pt>
                <c:pt idx="591">
                  <c:v>1143.123699903488</c:v>
                </c:pt>
                <c:pt idx="592">
                  <c:v>1143.413829803467</c:v>
                </c:pt>
                <c:pt idx="593">
                  <c:v>1144.02252984047</c:v>
                </c:pt>
                <c:pt idx="594">
                  <c:v>1144.111929893494</c:v>
                </c:pt>
                <c:pt idx="595">
                  <c:v>1144.29362988472</c:v>
                </c:pt>
                <c:pt idx="596">
                  <c:v>1144.474139928818</c:v>
                </c:pt>
                <c:pt idx="597">
                  <c:v>1144.993880033493</c:v>
                </c:pt>
                <c:pt idx="598">
                  <c:v>1145.075829982758</c:v>
                </c:pt>
                <c:pt idx="599">
                  <c:v>1145.23137998581</c:v>
                </c:pt>
                <c:pt idx="600">
                  <c:v>1145.401849985123</c:v>
                </c:pt>
                <c:pt idx="601">
                  <c:v>1145.710969924927</c:v>
                </c:pt>
                <c:pt idx="602">
                  <c:v>1145.852079868317</c:v>
                </c:pt>
                <c:pt idx="603">
                  <c:v>1146.035739898682</c:v>
                </c:pt>
                <c:pt idx="604">
                  <c:v>1146.178949832916</c:v>
                </c:pt>
                <c:pt idx="605">
                  <c:v>1146.298499822617</c:v>
                </c:pt>
                <c:pt idx="606">
                  <c:v>1146.412770032883</c:v>
                </c:pt>
                <c:pt idx="607">
                  <c:v>1146.649389982224</c:v>
                </c:pt>
                <c:pt idx="608">
                  <c:v>1146.65625</c:v>
                </c:pt>
                <c:pt idx="609">
                  <c:v>1147.24922990799</c:v>
                </c:pt>
                <c:pt idx="610">
                  <c:v>1147.40049982071</c:v>
                </c:pt>
                <c:pt idx="611">
                  <c:v>1147.556389808655</c:v>
                </c:pt>
                <c:pt idx="612">
                  <c:v>1147.702559947968</c:v>
                </c:pt>
                <c:pt idx="613">
                  <c:v>1148.015789985657</c:v>
                </c:pt>
                <c:pt idx="614">
                  <c:v>1148.167829990387</c:v>
                </c:pt>
                <c:pt idx="615">
                  <c:v>1148.337699890137</c:v>
                </c:pt>
                <c:pt idx="616">
                  <c:v>1149.497589826584</c:v>
                </c:pt>
                <c:pt idx="617">
                  <c:v>1149.820060014725</c:v>
                </c:pt>
                <c:pt idx="618">
                  <c:v>1149.957949876785</c:v>
                </c:pt>
                <c:pt idx="619">
                  <c:v>1150.243389844894</c:v>
                </c:pt>
                <c:pt idx="620">
                  <c:v>1150.387899875641</c:v>
                </c:pt>
                <c:pt idx="621">
                  <c:v>1150.570459842682</c:v>
                </c:pt>
                <c:pt idx="622">
                  <c:v>1150.647699832916</c:v>
                </c:pt>
                <c:pt idx="623">
                  <c:v>1150.767949819565</c:v>
                </c:pt>
                <c:pt idx="624">
                  <c:v>1150.918789863586</c:v>
                </c:pt>
                <c:pt idx="625">
                  <c:v>1151.055949926376</c:v>
                </c:pt>
                <c:pt idx="626">
                  <c:v>1151.212129831314</c:v>
                </c:pt>
                <c:pt idx="627">
                  <c:v>1151.457690000534</c:v>
                </c:pt>
                <c:pt idx="628">
                  <c:v>1151.666739940643</c:v>
                </c:pt>
                <c:pt idx="629">
                  <c:v>1336.384510040283</c:v>
                </c:pt>
                <c:pt idx="630">
                  <c:v>1349.26807999611</c:v>
                </c:pt>
                <c:pt idx="631">
                  <c:v>1349.420349836349</c:v>
                </c:pt>
                <c:pt idx="632">
                  <c:v>1349.571979999542</c:v>
                </c:pt>
                <c:pt idx="633">
                  <c:v>1349.730729818344</c:v>
                </c:pt>
                <c:pt idx="634">
                  <c:v>1349.900229930878</c:v>
                </c:pt>
                <c:pt idx="635">
                  <c:v>1350.005049943924</c:v>
                </c:pt>
                <c:pt idx="636">
                  <c:v>1391.115649938583</c:v>
                </c:pt>
                <c:pt idx="637">
                  <c:v>1391.364889860153</c:v>
                </c:pt>
                <c:pt idx="638">
                  <c:v>1391.513419866562</c:v>
                </c:pt>
                <c:pt idx="639">
                  <c:v>1391.61628985405</c:v>
                </c:pt>
                <c:pt idx="640">
                  <c:v>1391.7306599617</c:v>
                </c:pt>
                <c:pt idx="641">
                  <c:v>1391.758719921112</c:v>
                </c:pt>
                <c:pt idx="642">
                  <c:v>1391.90769982338</c:v>
                </c:pt>
                <c:pt idx="643">
                  <c:v>1392.015529870987</c:v>
                </c:pt>
                <c:pt idx="644">
                  <c:v>1392.130640029907</c:v>
                </c:pt>
                <c:pt idx="645">
                  <c:v>1392.530859947205</c:v>
                </c:pt>
                <c:pt idx="646">
                  <c:v>1392.619779825211</c:v>
                </c:pt>
                <c:pt idx="647">
                  <c:v>1392.755039930344</c:v>
                </c:pt>
                <c:pt idx="648">
                  <c:v>1392.935899972916</c:v>
                </c:pt>
                <c:pt idx="649">
                  <c:v>1393.093659877777</c:v>
                </c:pt>
                <c:pt idx="650">
                  <c:v>1393.276059865952</c:v>
                </c:pt>
                <c:pt idx="651">
                  <c:v>1393.37047982216</c:v>
                </c:pt>
                <c:pt idx="652">
                  <c:v>1393.470609903336</c:v>
                </c:pt>
                <c:pt idx="653">
                  <c:v>1393.592540025711</c:v>
                </c:pt>
                <c:pt idx="654">
                  <c:v>1393.687839984894</c:v>
                </c:pt>
                <c:pt idx="655">
                  <c:v>1393.81594991684</c:v>
                </c:pt>
                <c:pt idx="656">
                  <c:v>1393.883749961853</c:v>
                </c:pt>
                <c:pt idx="657">
                  <c:v>1393.98655986786</c:v>
                </c:pt>
                <c:pt idx="658">
                  <c:v>1394.102900028229</c:v>
                </c:pt>
                <c:pt idx="659">
                  <c:v>1394.16761994362</c:v>
                </c:pt>
                <c:pt idx="660">
                  <c:v>1394.473330020905</c:v>
                </c:pt>
                <c:pt idx="661">
                  <c:v>1550.805379867554</c:v>
                </c:pt>
                <c:pt idx="662">
                  <c:v>1550.796029806137</c:v>
                </c:pt>
                <c:pt idx="663">
                  <c:v>1551.277709960937</c:v>
                </c:pt>
                <c:pt idx="664">
                  <c:v>1551.389709949493</c:v>
                </c:pt>
                <c:pt idx="665">
                  <c:v>1551.49601984024</c:v>
                </c:pt>
                <c:pt idx="666">
                  <c:v>1551.590549945831</c:v>
                </c:pt>
                <c:pt idx="667">
                  <c:v>1551.746399879456</c:v>
                </c:pt>
                <c:pt idx="668">
                  <c:v>1551.848099946976</c:v>
                </c:pt>
                <c:pt idx="669">
                  <c:v>1551.930409908295</c:v>
                </c:pt>
                <c:pt idx="670">
                  <c:v>1552.039749860764</c:v>
                </c:pt>
                <c:pt idx="671">
                  <c:v>1552.221629858017</c:v>
                </c:pt>
                <c:pt idx="672">
                  <c:v>1552.228189945221</c:v>
                </c:pt>
                <c:pt idx="673">
                  <c:v>1552.515199899673</c:v>
                </c:pt>
                <c:pt idx="674">
                  <c:v>1552.664549827576</c:v>
                </c:pt>
                <c:pt idx="675">
                  <c:v>1552.723619937897</c:v>
                </c:pt>
                <c:pt idx="676">
                  <c:v>1552.800209999084</c:v>
                </c:pt>
                <c:pt idx="677">
                  <c:v>1552.891239881516</c:v>
                </c:pt>
                <c:pt idx="678">
                  <c:v>1552.975119829178</c:v>
                </c:pt>
                <c:pt idx="679">
                  <c:v>1553.033639907837</c:v>
                </c:pt>
                <c:pt idx="680">
                  <c:v>1553.07834982872</c:v>
                </c:pt>
                <c:pt idx="681">
                  <c:v>1553.147239923477</c:v>
                </c:pt>
                <c:pt idx="682">
                  <c:v>1657.054019927979</c:v>
                </c:pt>
                <c:pt idx="683">
                  <c:v>1657.125550031662</c:v>
                </c:pt>
                <c:pt idx="684">
                  <c:v>1657.158639907837</c:v>
                </c:pt>
                <c:pt idx="685">
                  <c:v>1657.252329826355</c:v>
                </c:pt>
                <c:pt idx="686">
                  <c:v>1657.01609992981</c:v>
                </c:pt>
                <c:pt idx="687">
                  <c:v>1657.331490039825</c:v>
                </c:pt>
                <c:pt idx="688">
                  <c:v>1657.868180036545</c:v>
                </c:pt>
                <c:pt idx="689">
                  <c:v>1657.957229852676</c:v>
                </c:pt>
                <c:pt idx="690">
                  <c:v>1658.02699995041</c:v>
                </c:pt>
                <c:pt idx="691">
                  <c:v>1658.09468984604</c:v>
                </c:pt>
                <c:pt idx="692">
                  <c:v>1658.135319948196</c:v>
                </c:pt>
                <c:pt idx="693">
                  <c:v>1658.234179973602</c:v>
                </c:pt>
                <c:pt idx="694">
                  <c:v>1658.727859973907</c:v>
                </c:pt>
                <c:pt idx="695">
                  <c:v>1658.807649850845</c:v>
                </c:pt>
                <c:pt idx="696">
                  <c:v>1658.851549863815</c:v>
                </c:pt>
                <c:pt idx="697">
                  <c:v>1658.966589927673</c:v>
                </c:pt>
                <c:pt idx="698">
                  <c:v>1659.014400005341</c:v>
                </c:pt>
                <c:pt idx="699">
                  <c:v>1659.064139842987</c:v>
                </c:pt>
                <c:pt idx="700">
                  <c:v>1659.114300012589</c:v>
                </c:pt>
                <c:pt idx="701">
                  <c:v>1659.183689832687</c:v>
                </c:pt>
                <c:pt idx="702">
                  <c:v>1659.22541999817</c:v>
                </c:pt>
                <c:pt idx="703">
                  <c:v>1659.282779932022</c:v>
                </c:pt>
                <c:pt idx="704">
                  <c:v>1659.318349838257</c:v>
                </c:pt>
                <c:pt idx="705">
                  <c:v>1659.351109981537</c:v>
                </c:pt>
                <c:pt idx="706">
                  <c:v>1659.735489845276</c:v>
                </c:pt>
                <c:pt idx="707">
                  <c:v>1659.772269964218</c:v>
                </c:pt>
                <c:pt idx="708">
                  <c:v>1659.821209907532</c:v>
                </c:pt>
                <c:pt idx="709">
                  <c:v>1660.409999847412</c:v>
                </c:pt>
                <c:pt idx="710">
                  <c:v>1660.431059837341</c:v>
                </c:pt>
                <c:pt idx="711">
                  <c:v>1660.493809938431</c:v>
                </c:pt>
                <c:pt idx="712">
                  <c:v>1660.525919914246</c:v>
                </c:pt>
                <c:pt idx="713">
                  <c:v>1660.582909822464</c:v>
                </c:pt>
                <c:pt idx="714">
                  <c:v>1833.579929828644</c:v>
                </c:pt>
                <c:pt idx="715">
                  <c:v>1868.795089960098</c:v>
                </c:pt>
                <c:pt idx="716">
                  <c:v>1883.928429841995</c:v>
                </c:pt>
                <c:pt idx="717">
                  <c:v>1883.956189870834</c:v>
                </c:pt>
                <c:pt idx="718">
                  <c:v>1883.99651002884</c:v>
                </c:pt>
                <c:pt idx="719">
                  <c:v>1884.03395986557</c:v>
                </c:pt>
                <c:pt idx="720">
                  <c:v>1884.07735991478</c:v>
                </c:pt>
                <c:pt idx="721">
                  <c:v>1884.109949827194</c:v>
                </c:pt>
                <c:pt idx="722">
                  <c:v>1884.140429973602</c:v>
                </c:pt>
                <c:pt idx="723">
                  <c:v>1884.164649963379</c:v>
                </c:pt>
                <c:pt idx="724">
                  <c:v>1884.211369991302</c:v>
                </c:pt>
                <c:pt idx="725">
                  <c:v>1884.251089811325</c:v>
                </c:pt>
                <c:pt idx="726">
                  <c:v>1884.281080007553</c:v>
                </c:pt>
                <c:pt idx="727">
                  <c:v>1884.318409919739</c:v>
                </c:pt>
                <c:pt idx="728">
                  <c:v>1884.339200019836</c:v>
                </c:pt>
                <c:pt idx="729">
                  <c:v>1884.370729923248</c:v>
                </c:pt>
                <c:pt idx="730">
                  <c:v>1884.408190011978</c:v>
                </c:pt>
                <c:pt idx="731">
                  <c:v>1884.440069913864</c:v>
                </c:pt>
                <c:pt idx="732">
                  <c:v>1884.4632999897</c:v>
                </c:pt>
                <c:pt idx="733">
                  <c:v>1884.483879804611</c:v>
                </c:pt>
                <c:pt idx="734">
                  <c:v>1884.514420032501</c:v>
                </c:pt>
                <c:pt idx="735">
                  <c:v>1884.543659925461</c:v>
                </c:pt>
                <c:pt idx="736">
                  <c:v>1884.551640033722</c:v>
                </c:pt>
                <c:pt idx="737">
                  <c:v>1884.58157992363</c:v>
                </c:pt>
                <c:pt idx="738">
                  <c:v>1884.597119808197</c:v>
                </c:pt>
                <c:pt idx="739">
                  <c:v>1884.618109941483</c:v>
                </c:pt>
                <c:pt idx="740">
                  <c:v>1884.64060997963</c:v>
                </c:pt>
                <c:pt idx="741">
                  <c:v>1884.65674996376</c:v>
                </c:pt>
                <c:pt idx="742">
                  <c:v>1884.672299861908</c:v>
                </c:pt>
                <c:pt idx="743">
                  <c:v>1884.686789989471</c:v>
                </c:pt>
                <c:pt idx="744">
                  <c:v>1884.705099821091</c:v>
                </c:pt>
                <c:pt idx="745">
                  <c:v>1884.721909999847</c:v>
                </c:pt>
                <c:pt idx="746">
                  <c:v>1884.736009836197</c:v>
                </c:pt>
                <c:pt idx="747">
                  <c:v>1884.749609947205</c:v>
                </c:pt>
                <c:pt idx="748">
                  <c:v>1884.910269975662</c:v>
                </c:pt>
                <c:pt idx="749">
                  <c:v>1884.916339874268</c:v>
                </c:pt>
                <c:pt idx="750">
                  <c:v>1884.929919958115</c:v>
                </c:pt>
                <c:pt idx="751">
                  <c:v>1884.941370010376</c:v>
                </c:pt>
                <c:pt idx="752">
                  <c:v>1884.954319953918</c:v>
                </c:pt>
                <c:pt idx="753">
                  <c:v>1884.966799974442</c:v>
                </c:pt>
                <c:pt idx="754">
                  <c:v>1884.976519823074</c:v>
                </c:pt>
                <c:pt idx="755">
                  <c:v>1885.108269929886</c:v>
                </c:pt>
                <c:pt idx="756">
                  <c:v>1885.117389917374</c:v>
                </c:pt>
                <c:pt idx="757">
                  <c:v>2065.16912984848</c:v>
                </c:pt>
                <c:pt idx="758">
                  <c:v>2065.185400009155</c:v>
                </c:pt>
                <c:pt idx="759">
                  <c:v>2065.193300008774</c:v>
                </c:pt>
                <c:pt idx="760">
                  <c:v>2065.200069904326</c:v>
                </c:pt>
                <c:pt idx="761">
                  <c:v>2065.20756983757</c:v>
                </c:pt>
                <c:pt idx="762">
                  <c:v>2065.22071003914</c:v>
                </c:pt>
                <c:pt idx="763">
                  <c:v>2065.226769924163</c:v>
                </c:pt>
                <c:pt idx="764">
                  <c:v>2065.228789806366</c:v>
                </c:pt>
                <c:pt idx="765">
                  <c:v>2065.237959861755</c:v>
                </c:pt>
                <c:pt idx="766">
                  <c:v>2065.24158000946</c:v>
                </c:pt>
              </c:numCache>
            </c:numRef>
          </c:xVal>
          <c:yVal>
            <c:numRef>
              <c:f>cholesky_32_noprefetch.csv!$B$2:$B$769</c:f>
              <c:numCache>
                <c:formatCode>General</c:formatCode>
                <c:ptCount val="768"/>
                <c:pt idx="0">
                  <c:v>0.0</c:v>
                </c:pt>
                <c:pt idx="1">
                  <c:v>5.0</c:v>
                </c:pt>
                <c:pt idx="2">
                  <c:v>4.0</c:v>
                </c:pt>
                <c:pt idx="3">
                  <c:v>6.0</c:v>
                </c:pt>
                <c:pt idx="4">
                  <c:v>4.0</c:v>
                </c:pt>
                <c:pt idx="5">
                  <c:v>21.0</c:v>
                </c:pt>
                <c:pt idx="6">
                  <c:v>7.0</c:v>
                </c:pt>
                <c:pt idx="7">
                  <c:v>1.0</c:v>
                </c:pt>
                <c:pt idx="8">
                  <c:v>6.0</c:v>
                </c:pt>
                <c:pt idx="9">
                  <c:v>8.0</c:v>
                </c:pt>
                <c:pt idx="10">
                  <c:v>5.0</c:v>
                </c:pt>
                <c:pt idx="11">
                  <c:v>4.0</c:v>
                </c:pt>
                <c:pt idx="12">
                  <c:v>7.0</c:v>
                </c:pt>
                <c:pt idx="13">
                  <c:v>13.0</c:v>
                </c:pt>
                <c:pt idx="14">
                  <c:v>8.0</c:v>
                </c:pt>
                <c:pt idx="15">
                  <c:v>9.0</c:v>
                </c:pt>
                <c:pt idx="16">
                  <c:v>8.0</c:v>
                </c:pt>
                <c:pt idx="17">
                  <c:v>4.0</c:v>
                </c:pt>
                <c:pt idx="18">
                  <c:v>5.0</c:v>
                </c:pt>
                <c:pt idx="19">
                  <c:v>4.0</c:v>
                </c:pt>
                <c:pt idx="20">
                  <c:v>5.0</c:v>
                </c:pt>
                <c:pt idx="21">
                  <c:v>4.0</c:v>
                </c:pt>
                <c:pt idx="22">
                  <c:v>4.0</c:v>
                </c:pt>
                <c:pt idx="23">
                  <c:v>2.0</c:v>
                </c:pt>
                <c:pt idx="24">
                  <c:v>8.0</c:v>
                </c:pt>
                <c:pt idx="25">
                  <c:v>19.0</c:v>
                </c:pt>
                <c:pt idx="26">
                  <c:v>3.0</c:v>
                </c:pt>
                <c:pt idx="27">
                  <c:v>5.0</c:v>
                </c:pt>
                <c:pt idx="28">
                  <c:v>6.0</c:v>
                </c:pt>
                <c:pt idx="29">
                  <c:v>8.0</c:v>
                </c:pt>
                <c:pt idx="30">
                  <c:v>2.0</c:v>
                </c:pt>
                <c:pt idx="31">
                  <c:v>7.0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12.0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2232.0</c:v>
                </c:pt>
                <c:pt idx="460">
                  <c:v>2081.0</c:v>
                </c:pt>
                <c:pt idx="461">
                  <c:v>2248.0</c:v>
                </c:pt>
                <c:pt idx="462">
                  <c:v>2639.0</c:v>
                </c:pt>
                <c:pt idx="463">
                  <c:v>2395.0</c:v>
                </c:pt>
                <c:pt idx="464">
                  <c:v>3199.0</c:v>
                </c:pt>
                <c:pt idx="465">
                  <c:v>3222.0</c:v>
                </c:pt>
                <c:pt idx="466">
                  <c:v>2252.0</c:v>
                </c:pt>
                <c:pt idx="467">
                  <c:v>2626.0</c:v>
                </c:pt>
                <c:pt idx="468">
                  <c:v>2492.0</c:v>
                </c:pt>
                <c:pt idx="469">
                  <c:v>2279.0</c:v>
                </c:pt>
                <c:pt idx="470">
                  <c:v>2670.0</c:v>
                </c:pt>
                <c:pt idx="471">
                  <c:v>2330.0</c:v>
                </c:pt>
                <c:pt idx="472">
                  <c:v>2865.0</c:v>
                </c:pt>
                <c:pt idx="473">
                  <c:v>3307.0</c:v>
                </c:pt>
                <c:pt idx="474">
                  <c:v>3538.0</c:v>
                </c:pt>
                <c:pt idx="475">
                  <c:v>2574.0</c:v>
                </c:pt>
                <c:pt idx="476">
                  <c:v>2615.0</c:v>
                </c:pt>
                <c:pt idx="477">
                  <c:v>2917.0</c:v>
                </c:pt>
                <c:pt idx="478">
                  <c:v>3295.0</c:v>
                </c:pt>
                <c:pt idx="479">
                  <c:v>3652.0</c:v>
                </c:pt>
                <c:pt idx="480">
                  <c:v>0.0</c:v>
                </c:pt>
                <c:pt idx="481">
                  <c:v>0.0</c:v>
                </c:pt>
                <c:pt idx="482">
                  <c:v>91.0</c:v>
                </c:pt>
                <c:pt idx="483">
                  <c:v>86.0</c:v>
                </c:pt>
                <c:pt idx="484">
                  <c:v>163.0</c:v>
                </c:pt>
                <c:pt idx="485">
                  <c:v>541.0</c:v>
                </c:pt>
                <c:pt idx="486">
                  <c:v>376.0</c:v>
                </c:pt>
                <c:pt idx="487">
                  <c:v>291.0</c:v>
                </c:pt>
                <c:pt idx="488">
                  <c:v>347.0</c:v>
                </c:pt>
                <c:pt idx="489">
                  <c:v>122.0</c:v>
                </c:pt>
                <c:pt idx="490">
                  <c:v>880.0</c:v>
                </c:pt>
                <c:pt idx="491">
                  <c:v>0.0</c:v>
                </c:pt>
                <c:pt idx="492">
                  <c:v>1382.0</c:v>
                </c:pt>
                <c:pt idx="493">
                  <c:v>1137.0</c:v>
                </c:pt>
                <c:pt idx="494">
                  <c:v>607.0</c:v>
                </c:pt>
                <c:pt idx="495">
                  <c:v>794.0</c:v>
                </c:pt>
                <c:pt idx="496">
                  <c:v>1467.0</c:v>
                </c:pt>
                <c:pt idx="497">
                  <c:v>1351.0</c:v>
                </c:pt>
                <c:pt idx="498">
                  <c:v>2695.0</c:v>
                </c:pt>
                <c:pt idx="499">
                  <c:v>2256.0</c:v>
                </c:pt>
                <c:pt idx="500">
                  <c:v>1077.0</c:v>
                </c:pt>
                <c:pt idx="501">
                  <c:v>0.0</c:v>
                </c:pt>
                <c:pt idx="502">
                  <c:v>4918.0</c:v>
                </c:pt>
                <c:pt idx="503">
                  <c:v>4219.0</c:v>
                </c:pt>
                <c:pt idx="504">
                  <c:v>4634.0</c:v>
                </c:pt>
                <c:pt idx="505">
                  <c:v>4911.0</c:v>
                </c:pt>
                <c:pt idx="506">
                  <c:v>4030.0</c:v>
                </c:pt>
                <c:pt idx="507">
                  <c:v>5051.0</c:v>
                </c:pt>
                <c:pt idx="508">
                  <c:v>4959.0</c:v>
                </c:pt>
                <c:pt idx="509">
                  <c:v>4490.0</c:v>
                </c:pt>
                <c:pt idx="510">
                  <c:v>4699.0</c:v>
                </c:pt>
                <c:pt idx="511">
                  <c:v>5263.0</c:v>
                </c:pt>
                <c:pt idx="512">
                  <c:v>4109.0</c:v>
                </c:pt>
                <c:pt idx="513">
                  <c:v>2382.0</c:v>
                </c:pt>
                <c:pt idx="514">
                  <c:v>3689.0</c:v>
                </c:pt>
                <c:pt idx="515">
                  <c:v>3366.0</c:v>
                </c:pt>
                <c:pt idx="516">
                  <c:v>2748.0</c:v>
                </c:pt>
                <c:pt idx="517">
                  <c:v>3842.0</c:v>
                </c:pt>
                <c:pt idx="518">
                  <c:v>4384.0</c:v>
                </c:pt>
                <c:pt idx="519">
                  <c:v>2376.0</c:v>
                </c:pt>
                <c:pt idx="520">
                  <c:v>3253.0</c:v>
                </c:pt>
                <c:pt idx="521">
                  <c:v>3082.0</c:v>
                </c:pt>
                <c:pt idx="522">
                  <c:v>3070.0</c:v>
                </c:pt>
                <c:pt idx="523">
                  <c:v>2536.0</c:v>
                </c:pt>
                <c:pt idx="524">
                  <c:v>3195.0</c:v>
                </c:pt>
                <c:pt idx="525">
                  <c:v>4084.0</c:v>
                </c:pt>
                <c:pt idx="526">
                  <c:v>3298.0</c:v>
                </c:pt>
                <c:pt idx="527">
                  <c:v>2511.0</c:v>
                </c:pt>
                <c:pt idx="528">
                  <c:v>3624.0</c:v>
                </c:pt>
                <c:pt idx="529">
                  <c:v>3068.0</c:v>
                </c:pt>
                <c:pt idx="530">
                  <c:v>3985.0</c:v>
                </c:pt>
                <c:pt idx="531">
                  <c:v>3390.0</c:v>
                </c:pt>
                <c:pt idx="532">
                  <c:v>2835.0</c:v>
                </c:pt>
                <c:pt idx="533">
                  <c:v>0.0</c:v>
                </c:pt>
                <c:pt idx="534">
                  <c:v>4843.0</c:v>
                </c:pt>
                <c:pt idx="535">
                  <c:v>4113.0</c:v>
                </c:pt>
                <c:pt idx="536">
                  <c:v>2116.0</c:v>
                </c:pt>
                <c:pt idx="537">
                  <c:v>2730.0</c:v>
                </c:pt>
                <c:pt idx="538">
                  <c:v>4031.0</c:v>
                </c:pt>
                <c:pt idx="539">
                  <c:v>2950.0</c:v>
                </c:pt>
                <c:pt idx="540">
                  <c:v>2665.0</c:v>
                </c:pt>
                <c:pt idx="541">
                  <c:v>2847.0</c:v>
                </c:pt>
                <c:pt idx="542">
                  <c:v>2745.0</c:v>
                </c:pt>
                <c:pt idx="543">
                  <c:v>5273.0</c:v>
                </c:pt>
                <c:pt idx="544">
                  <c:v>0.0</c:v>
                </c:pt>
                <c:pt idx="545">
                  <c:v>496.0</c:v>
                </c:pt>
                <c:pt idx="546">
                  <c:v>570.0</c:v>
                </c:pt>
                <c:pt idx="547">
                  <c:v>1195.0</c:v>
                </c:pt>
                <c:pt idx="548">
                  <c:v>126.0</c:v>
                </c:pt>
                <c:pt idx="549">
                  <c:v>1923.0</c:v>
                </c:pt>
                <c:pt idx="550">
                  <c:v>1961.0</c:v>
                </c:pt>
                <c:pt idx="551">
                  <c:v>1866.0</c:v>
                </c:pt>
                <c:pt idx="552">
                  <c:v>2669.0</c:v>
                </c:pt>
                <c:pt idx="553">
                  <c:v>2794.0</c:v>
                </c:pt>
                <c:pt idx="554">
                  <c:v>0.0</c:v>
                </c:pt>
                <c:pt idx="555">
                  <c:v>3475.0</c:v>
                </c:pt>
                <c:pt idx="556">
                  <c:v>4488.0</c:v>
                </c:pt>
                <c:pt idx="557">
                  <c:v>4188.0</c:v>
                </c:pt>
                <c:pt idx="558">
                  <c:v>2337.0</c:v>
                </c:pt>
                <c:pt idx="559">
                  <c:v>3450.0</c:v>
                </c:pt>
                <c:pt idx="560">
                  <c:v>4782.0</c:v>
                </c:pt>
                <c:pt idx="561">
                  <c:v>4135.0</c:v>
                </c:pt>
                <c:pt idx="562">
                  <c:v>6543.0</c:v>
                </c:pt>
                <c:pt idx="563">
                  <c:v>6437.0</c:v>
                </c:pt>
                <c:pt idx="564">
                  <c:v>6030.0</c:v>
                </c:pt>
                <c:pt idx="565">
                  <c:v>4224.0</c:v>
                </c:pt>
                <c:pt idx="566">
                  <c:v>6961.0</c:v>
                </c:pt>
                <c:pt idx="567">
                  <c:v>5581.0</c:v>
                </c:pt>
                <c:pt idx="568">
                  <c:v>5742.0</c:v>
                </c:pt>
                <c:pt idx="569">
                  <c:v>8170.0</c:v>
                </c:pt>
                <c:pt idx="570">
                  <c:v>7575.0</c:v>
                </c:pt>
                <c:pt idx="571">
                  <c:v>7772.0</c:v>
                </c:pt>
                <c:pt idx="572">
                  <c:v>6916.0</c:v>
                </c:pt>
                <c:pt idx="573">
                  <c:v>10113.0</c:v>
                </c:pt>
                <c:pt idx="574">
                  <c:v>7775.0</c:v>
                </c:pt>
                <c:pt idx="575">
                  <c:v>9206.0</c:v>
                </c:pt>
                <c:pt idx="576">
                  <c:v>4875.0</c:v>
                </c:pt>
                <c:pt idx="577">
                  <c:v>4379.0</c:v>
                </c:pt>
                <c:pt idx="578">
                  <c:v>4578.0</c:v>
                </c:pt>
                <c:pt idx="579">
                  <c:v>3256.0</c:v>
                </c:pt>
                <c:pt idx="580">
                  <c:v>2892.0</c:v>
                </c:pt>
                <c:pt idx="581">
                  <c:v>4387.0</c:v>
                </c:pt>
                <c:pt idx="582">
                  <c:v>5030.0</c:v>
                </c:pt>
                <c:pt idx="583">
                  <c:v>4121.0</c:v>
                </c:pt>
                <c:pt idx="584">
                  <c:v>4325.0</c:v>
                </c:pt>
                <c:pt idx="585">
                  <c:v>5278.0</c:v>
                </c:pt>
                <c:pt idx="586">
                  <c:v>0.0</c:v>
                </c:pt>
                <c:pt idx="587">
                  <c:v>5010.0</c:v>
                </c:pt>
                <c:pt idx="588">
                  <c:v>4076.0</c:v>
                </c:pt>
                <c:pt idx="589">
                  <c:v>3450.0</c:v>
                </c:pt>
                <c:pt idx="590">
                  <c:v>4460.0</c:v>
                </c:pt>
                <c:pt idx="591">
                  <c:v>4638.0</c:v>
                </c:pt>
                <c:pt idx="592">
                  <c:v>3859.0</c:v>
                </c:pt>
                <c:pt idx="593">
                  <c:v>3311.0</c:v>
                </c:pt>
                <c:pt idx="594">
                  <c:v>3486.0</c:v>
                </c:pt>
                <c:pt idx="595">
                  <c:v>4291.0</c:v>
                </c:pt>
                <c:pt idx="596">
                  <c:v>5642.0</c:v>
                </c:pt>
                <c:pt idx="597">
                  <c:v>4007.0</c:v>
                </c:pt>
                <c:pt idx="598">
                  <c:v>4618.0</c:v>
                </c:pt>
                <c:pt idx="599">
                  <c:v>4246.0</c:v>
                </c:pt>
                <c:pt idx="600">
                  <c:v>3747.0</c:v>
                </c:pt>
                <c:pt idx="601">
                  <c:v>4400.0</c:v>
                </c:pt>
                <c:pt idx="602">
                  <c:v>3751.0</c:v>
                </c:pt>
                <c:pt idx="603">
                  <c:v>4218.0</c:v>
                </c:pt>
                <c:pt idx="604">
                  <c:v>3025.0</c:v>
                </c:pt>
                <c:pt idx="605">
                  <c:v>4233.0</c:v>
                </c:pt>
                <c:pt idx="606">
                  <c:v>3741.0</c:v>
                </c:pt>
                <c:pt idx="607">
                  <c:v>4047.0</c:v>
                </c:pt>
                <c:pt idx="608">
                  <c:v>0.0</c:v>
                </c:pt>
                <c:pt idx="609">
                  <c:v>761.0</c:v>
                </c:pt>
                <c:pt idx="610">
                  <c:v>948.0</c:v>
                </c:pt>
                <c:pt idx="611">
                  <c:v>1116.0</c:v>
                </c:pt>
                <c:pt idx="612">
                  <c:v>1494.0</c:v>
                </c:pt>
                <c:pt idx="613">
                  <c:v>1100.0</c:v>
                </c:pt>
                <c:pt idx="614">
                  <c:v>947.0</c:v>
                </c:pt>
                <c:pt idx="615">
                  <c:v>2231.0</c:v>
                </c:pt>
                <c:pt idx="616">
                  <c:v>1199.0</c:v>
                </c:pt>
                <c:pt idx="617">
                  <c:v>2069.0</c:v>
                </c:pt>
                <c:pt idx="618">
                  <c:v>2154.0</c:v>
                </c:pt>
                <c:pt idx="619">
                  <c:v>2992.0</c:v>
                </c:pt>
                <c:pt idx="620">
                  <c:v>2863.0</c:v>
                </c:pt>
                <c:pt idx="621">
                  <c:v>3270.0</c:v>
                </c:pt>
                <c:pt idx="622">
                  <c:v>2816.0</c:v>
                </c:pt>
                <c:pt idx="623">
                  <c:v>4172.0</c:v>
                </c:pt>
                <c:pt idx="624">
                  <c:v>4358.0</c:v>
                </c:pt>
                <c:pt idx="625">
                  <c:v>4713.0</c:v>
                </c:pt>
                <c:pt idx="626">
                  <c:v>5378.0</c:v>
                </c:pt>
                <c:pt idx="627">
                  <c:v>4985.0</c:v>
                </c:pt>
                <c:pt idx="628">
                  <c:v>5471.0</c:v>
                </c:pt>
                <c:pt idx="629">
                  <c:v>0.0</c:v>
                </c:pt>
                <c:pt idx="630">
                  <c:v>6025.0</c:v>
                </c:pt>
                <c:pt idx="631">
                  <c:v>6888.0</c:v>
                </c:pt>
                <c:pt idx="632">
                  <c:v>6946.0</c:v>
                </c:pt>
                <c:pt idx="633">
                  <c:v>7341.0</c:v>
                </c:pt>
                <c:pt idx="634">
                  <c:v>6206.0</c:v>
                </c:pt>
                <c:pt idx="635">
                  <c:v>7332.0</c:v>
                </c:pt>
                <c:pt idx="636">
                  <c:v>7382.0</c:v>
                </c:pt>
                <c:pt idx="637">
                  <c:v>8102.0</c:v>
                </c:pt>
                <c:pt idx="638">
                  <c:v>7582.0</c:v>
                </c:pt>
                <c:pt idx="639">
                  <c:v>6495.0</c:v>
                </c:pt>
                <c:pt idx="640">
                  <c:v>3957.0</c:v>
                </c:pt>
                <c:pt idx="641">
                  <c:v>4062.0</c:v>
                </c:pt>
                <c:pt idx="642">
                  <c:v>4163.0</c:v>
                </c:pt>
                <c:pt idx="643">
                  <c:v>4318.0</c:v>
                </c:pt>
                <c:pt idx="644">
                  <c:v>4328.0</c:v>
                </c:pt>
                <c:pt idx="645">
                  <c:v>3814.0</c:v>
                </c:pt>
                <c:pt idx="646">
                  <c:v>3828.0</c:v>
                </c:pt>
                <c:pt idx="647">
                  <c:v>4086.0</c:v>
                </c:pt>
                <c:pt idx="648">
                  <c:v>2136.0</c:v>
                </c:pt>
                <c:pt idx="649">
                  <c:v>2338.0</c:v>
                </c:pt>
                <c:pt idx="650">
                  <c:v>3661.0</c:v>
                </c:pt>
                <c:pt idx="651">
                  <c:v>4101.0</c:v>
                </c:pt>
                <c:pt idx="652">
                  <c:v>4138.0</c:v>
                </c:pt>
                <c:pt idx="653">
                  <c:v>4121.0</c:v>
                </c:pt>
                <c:pt idx="654">
                  <c:v>4468.0</c:v>
                </c:pt>
                <c:pt idx="655">
                  <c:v>3327.0</c:v>
                </c:pt>
                <c:pt idx="656">
                  <c:v>3710.0</c:v>
                </c:pt>
                <c:pt idx="657">
                  <c:v>4350.0</c:v>
                </c:pt>
                <c:pt idx="658">
                  <c:v>4151.0</c:v>
                </c:pt>
                <c:pt idx="659">
                  <c:v>3999.0</c:v>
                </c:pt>
                <c:pt idx="660">
                  <c:v>1424.0</c:v>
                </c:pt>
                <c:pt idx="661">
                  <c:v>3151.0</c:v>
                </c:pt>
                <c:pt idx="662">
                  <c:v>0.0</c:v>
                </c:pt>
                <c:pt idx="663">
                  <c:v>2902.0</c:v>
                </c:pt>
                <c:pt idx="664">
                  <c:v>2609.0</c:v>
                </c:pt>
                <c:pt idx="665">
                  <c:v>3210.0</c:v>
                </c:pt>
                <c:pt idx="666">
                  <c:v>3457.0</c:v>
                </c:pt>
                <c:pt idx="667">
                  <c:v>3474.0</c:v>
                </c:pt>
                <c:pt idx="668">
                  <c:v>3121.0</c:v>
                </c:pt>
                <c:pt idx="669">
                  <c:v>3005.0</c:v>
                </c:pt>
                <c:pt idx="670">
                  <c:v>3223.0</c:v>
                </c:pt>
                <c:pt idx="671">
                  <c:v>2761.0</c:v>
                </c:pt>
                <c:pt idx="672">
                  <c:v>0.0</c:v>
                </c:pt>
                <c:pt idx="673">
                  <c:v>348.0</c:v>
                </c:pt>
                <c:pt idx="674">
                  <c:v>500.0</c:v>
                </c:pt>
                <c:pt idx="675">
                  <c:v>560.0</c:v>
                </c:pt>
                <c:pt idx="676">
                  <c:v>843.0</c:v>
                </c:pt>
                <c:pt idx="677">
                  <c:v>1051.0</c:v>
                </c:pt>
                <c:pt idx="678">
                  <c:v>1198.0</c:v>
                </c:pt>
                <c:pt idx="679">
                  <c:v>1412.0</c:v>
                </c:pt>
                <c:pt idx="680">
                  <c:v>1370.0</c:v>
                </c:pt>
                <c:pt idx="681">
                  <c:v>1391.0</c:v>
                </c:pt>
                <c:pt idx="682">
                  <c:v>2303.0</c:v>
                </c:pt>
                <c:pt idx="683">
                  <c:v>2321.0</c:v>
                </c:pt>
                <c:pt idx="684">
                  <c:v>2351.0</c:v>
                </c:pt>
                <c:pt idx="685">
                  <c:v>3023.0</c:v>
                </c:pt>
                <c:pt idx="686">
                  <c:v>0.0</c:v>
                </c:pt>
                <c:pt idx="687">
                  <c:v>2875.0</c:v>
                </c:pt>
                <c:pt idx="688">
                  <c:v>2862.0</c:v>
                </c:pt>
                <c:pt idx="689">
                  <c:v>2974.0</c:v>
                </c:pt>
                <c:pt idx="690">
                  <c:v>3499.0</c:v>
                </c:pt>
                <c:pt idx="691">
                  <c:v>3300.0</c:v>
                </c:pt>
                <c:pt idx="692">
                  <c:v>3797.0</c:v>
                </c:pt>
                <c:pt idx="693">
                  <c:v>3146.0</c:v>
                </c:pt>
                <c:pt idx="694">
                  <c:v>2977.0</c:v>
                </c:pt>
                <c:pt idx="695">
                  <c:v>3963.0</c:v>
                </c:pt>
                <c:pt idx="696">
                  <c:v>3702.0</c:v>
                </c:pt>
                <c:pt idx="697">
                  <c:v>3996.0</c:v>
                </c:pt>
                <c:pt idx="698">
                  <c:v>4427.0</c:v>
                </c:pt>
                <c:pt idx="699">
                  <c:v>4844.0</c:v>
                </c:pt>
                <c:pt idx="700">
                  <c:v>4940.0</c:v>
                </c:pt>
                <c:pt idx="701">
                  <c:v>4058.0</c:v>
                </c:pt>
                <c:pt idx="702">
                  <c:v>4768.0</c:v>
                </c:pt>
                <c:pt idx="703">
                  <c:v>5240.0</c:v>
                </c:pt>
                <c:pt idx="704">
                  <c:v>2584.0</c:v>
                </c:pt>
                <c:pt idx="705">
                  <c:v>2074.0</c:v>
                </c:pt>
                <c:pt idx="706">
                  <c:v>2022.0</c:v>
                </c:pt>
                <c:pt idx="707">
                  <c:v>2150.0</c:v>
                </c:pt>
                <c:pt idx="708">
                  <c:v>1949.0</c:v>
                </c:pt>
                <c:pt idx="709">
                  <c:v>2057.0</c:v>
                </c:pt>
                <c:pt idx="710">
                  <c:v>1757.0</c:v>
                </c:pt>
                <c:pt idx="711">
                  <c:v>1986.0</c:v>
                </c:pt>
                <c:pt idx="712">
                  <c:v>1833.0</c:v>
                </c:pt>
                <c:pt idx="713">
                  <c:v>1978.0</c:v>
                </c:pt>
                <c:pt idx="714">
                  <c:v>0.0</c:v>
                </c:pt>
                <c:pt idx="715">
                  <c:v>1752.0</c:v>
                </c:pt>
                <c:pt idx="716">
                  <c:v>1561.0</c:v>
                </c:pt>
                <c:pt idx="717">
                  <c:v>1601.0</c:v>
                </c:pt>
                <c:pt idx="718">
                  <c:v>1666.0</c:v>
                </c:pt>
                <c:pt idx="719">
                  <c:v>1558.0</c:v>
                </c:pt>
                <c:pt idx="720">
                  <c:v>1514.0</c:v>
                </c:pt>
                <c:pt idx="721">
                  <c:v>1430.0</c:v>
                </c:pt>
                <c:pt idx="722">
                  <c:v>1406.0</c:v>
                </c:pt>
                <c:pt idx="723">
                  <c:v>1031.0</c:v>
                </c:pt>
                <c:pt idx="724">
                  <c:v>1390.0</c:v>
                </c:pt>
                <c:pt idx="725">
                  <c:v>1239.0</c:v>
                </c:pt>
                <c:pt idx="726">
                  <c:v>1201.0</c:v>
                </c:pt>
                <c:pt idx="727">
                  <c:v>1012.0</c:v>
                </c:pt>
                <c:pt idx="728">
                  <c:v>1049.0</c:v>
                </c:pt>
                <c:pt idx="729">
                  <c:v>833.0</c:v>
                </c:pt>
                <c:pt idx="730">
                  <c:v>1097.0</c:v>
                </c:pt>
                <c:pt idx="731">
                  <c:v>1065.0</c:v>
                </c:pt>
                <c:pt idx="732">
                  <c:v>931.0</c:v>
                </c:pt>
                <c:pt idx="733">
                  <c:v>896.0</c:v>
                </c:pt>
                <c:pt idx="734">
                  <c:v>870.0</c:v>
                </c:pt>
                <c:pt idx="735">
                  <c:v>837.0</c:v>
                </c:pt>
                <c:pt idx="736">
                  <c:v>2.0</c:v>
                </c:pt>
                <c:pt idx="737">
                  <c:v>11.0</c:v>
                </c:pt>
                <c:pt idx="738">
                  <c:v>21.0</c:v>
                </c:pt>
                <c:pt idx="739">
                  <c:v>29.0</c:v>
                </c:pt>
                <c:pt idx="740">
                  <c:v>51.0</c:v>
                </c:pt>
                <c:pt idx="741">
                  <c:v>57.0</c:v>
                </c:pt>
                <c:pt idx="742">
                  <c:v>82.0</c:v>
                </c:pt>
                <c:pt idx="743">
                  <c:v>112.0</c:v>
                </c:pt>
                <c:pt idx="744">
                  <c:v>127.0</c:v>
                </c:pt>
                <c:pt idx="745">
                  <c:v>178.0</c:v>
                </c:pt>
                <c:pt idx="746">
                  <c:v>203.0</c:v>
                </c:pt>
                <c:pt idx="747">
                  <c:v>248.0</c:v>
                </c:pt>
                <c:pt idx="748">
                  <c:v>215.0</c:v>
                </c:pt>
                <c:pt idx="749">
                  <c:v>334.0</c:v>
                </c:pt>
                <c:pt idx="750">
                  <c:v>397.0</c:v>
                </c:pt>
                <c:pt idx="751">
                  <c:v>429.0</c:v>
                </c:pt>
                <c:pt idx="752">
                  <c:v>481.0</c:v>
                </c:pt>
                <c:pt idx="753">
                  <c:v>566.0</c:v>
                </c:pt>
                <c:pt idx="754">
                  <c:v>416.0</c:v>
                </c:pt>
                <c:pt idx="755">
                  <c:v>527.0</c:v>
                </c:pt>
                <c:pt idx="756">
                  <c:v>744.0</c:v>
                </c:pt>
                <c:pt idx="757">
                  <c:v>437.0</c:v>
                </c:pt>
                <c:pt idx="758">
                  <c:v>441.0</c:v>
                </c:pt>
                <c:pt idx="759">
                  <c:v>572.0</c:v>
                </c:pt>
                <c:pt idx="760">
                  <c:v>1208.0</c:v>
                </c:pt>
                <c:pt idx="761">
                  <c:v>1213.0</c:v>
                </c:pt>
                <c:pt idx="762">
                  <c:v>779.0</c:v>
                </c:pt>
                <c:pt idx="763">
                  <c:v>863.0</c:v>
                </c:pt>
                <c:pt idx="764">
                  <c:v>1587.0</c:v>
                </c:pt>
                <c:pt idx="765">
                  <c:v>1026.0</c:v>
                </c:pt>
                <c:pt idx="766">
                  <c:v>1098.0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cholesky_32_noprefetch.csv!$F$1</c:f>
              <c:strCache>
                <c:ptCount val="1"/>
                <c:pt idx="0">
                  <c:v>sched</c:v>
                </c:pt>
              </c:strCache>
            </c:strRef>
          </c:tx>
          <c:spPr>
            <a:ln w="25400">
              <a:noFill/>
            </a:ln>
          </c:spPr>
          <c:marker>
            <c:symbol val="triangle"/>
            <c:size val="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cholesky_32_noprefetch.csv!$H$2:$H$769</c:f>
              <c:numCache>
                <c:formatCode>General</c:formatCode>
                <c:ptCount val="768"/>
                <c:pt idx="0">
                  <c:v>0.0</c:v>
                </c:pt>
                <c:pt idx="1">
                  <c:v>0.0237200260162353</c:v>
                </c:pt>
                <c:pt idx="2">
                  <c:v>0.535409927368164</c:v>
                </c:pt>
                <c:pt idx="3">
                  <c:v>1.085919857025146</c:v>
                </c:pt>
                <c:pt idx="4">
                  <c:v>2.888379812240601</c:v>
                </c:pt>
                <c:pt idx="5">
                  <c:v>3.599989891052246</c:v>
                </c:pt>
                <c:pt idx="6">
                  <c:v>4.193490028381348</c:v>
                </c:pt>
                <c:pt idx="7">
                  <c:v>5.637759923934936</c:v>
                </c:pt>
                <c:pt idx="8">
                  <c:v>6.957249879837036</c:v>
                </c:pt>
                <c:pt idx="9">
                  <c:v>7.68944001197815</c:v>
                </c:pt>
                <c:pt idx="10">
                  <c:v>8.26546001434326</c:v>
                </c:pt>
                <c:pt idx="11">
                  <c:v>9.767939805984496</c:v>
                </c:pt>
                <c:pt idx="12">
                  <c:v>10.2691400051117</c:v>
                </c:pt>
                <c:pt idx="13">
                  <c:v>11.20602989196777</c:v>
                </c:pt>
                <c:pt idx="14">
                  <c:v>11.8859100341797</c:v>
                </c:pt>
                <c:pt idx="15">
                  <c:v>13.18500995635986</c:v>
                </c:pt>
                <c:pt idx="16">
                  <c:v>13.57385993003845</c:v>
                </c:pt>
                <c:pt idx="17">
                  <c:v>14.58485984802246</c:v>
                </c:pt>
                <c:pt idx="18">
                  <c:v>15.66048002243042</c:v>
                </c:pt>
                <c:pt idx="19">
                  <c:v>16.42062997817992</c:v>
                </c:pt>
                <c:pt idx="20">
                  <c:v>17.15297985076904</c:v>
                </c:pt>
                <c:pt idx="21">
                  <c:v>18.33417987823486</c:v>
                </c:pt>
                <c:pt idx="22">
                  <c:v>19.98917984962462</c:v>
                </c:pt>
                <c:pt idx="23">
                  <c:v>21.72001981735228</c:v>
                </c:pt>
                <c:pt idx="24">
                  <c:v>22.32610988616942</c:v>
                </c:pt>
                <c:pt idx="25">
                  <c:v>22.9943699836731</c:v>
                </c:pt>
                <c:pt idx="26">
                  <c:v>23.81624984741211</c:v>
                </c:pt>
                <c:pt idx="27">
                  <c:v>25.26191997528076</c:v>
                </c:pt>
                <c:pt idx="28">
                  <c:v>25.92419981956482</c:v>
                </c:pt>
                <c:pt idx="29">
                  <c:v>26.57817983627318</c:v>
                </c:pt>
                <c:pt idx="30">
                  <c:v>28.05314993858336</c:v>
                </c:pt>
                <c:pt idx="31">
                  <c:v>29.09801983833312</c:v>
                </c:pt>
                <c:pt idx="32">
                  <c:v>29.10889983177184</c:v>
                </c:pt>
                <c:pt idx="33">
                  <c:v>31.43772983551024</c:v>
                </c:pt>
                <c:pt idx="34">
                  <c:v>31.95070981979369</c:v>
                </c:pt>
                <c:pt idx="35">
                  <c:v>32.8127498626709</c:v>
                </c:pt>
                <c:pt idx="36">
                  <c:v>33.231999874115</c:v>
                </c:pt>
                <c:pt idx="37">
                  <c:v>33.60547995567322</c:v>
                </c:pt>
                <c:pt idx="38">
                  <c:v>35.7267999649048</c:v>
                </c:pt>
                <c:pt idx="39">
                  <c:v>36.46853995323181</c:v>
                </c:pt>
                <c:pt idx="40">
                  <c:v>36.5149998664856</c:v>
                </c:pt>
                <c:pt idx="41">
                  <c:v>37.89706993103027</c:v>
                </c:pt>
                <c:pt idx="42">
                  <c:v>39.11593985557556</c:v>
                </c:pt>
                <c:pt idx="43">
                  <c:v>39.24142980575562</c:v>
                </c:pt>
                <c:pt idx="44">
                  <c:v>39.87642002105712</c:v>
                </c:pt>
                <c:pt idx="45">
                  <c:v>41.1158299446106</c:v>
                </c:pt>
                <c:pt idx="46">
                  <c:v>42.96596002578735</c:v>
                </c:pt>
                <c:pt idx="47">
                  <c:v>43.36778998374938</c:v>
                </c:pt>
                <c:pt idx="48">
                  <c:v>44.21642994880676</c:v>
                </c:pt>
                <c:pt idx="49">
                  <c:v>44.54288983345032</c:v>
                </c:pt>
                <c:pt idx="50">
                  <c:v>45.60724997520446</c:v>
                </c:pt>
                <c:pt idx="51">
                  <c:v>46.26924991607666</c:v>
                </c:pt>
                <c:pt idx="52">
                  <c:v>47.01467990875243</c:v>
                </c:pt>
                <c:pt idx="53">
                  <c:v>48.80291986465454</c:v>
                </c:pt>
                <c:pt idx="54">
                  <c:v>50.0095899105072</c:v>
                </c:pt>
                <c:pt idx="55">
                  <c:v>50.8795599937439</c:v>
                </c:pt>
                <c:pt idx="56">
                  <c:v>51.46243000030517</c:v>
                </c:pt>
                <c:pt idx="57">
                  <c:v>53.05798983573914</c:v>
                </c:pt>
                <c:pt idx="58">
                  <c:v>53.87518000602722</c:v>
                </c:pt>
                <c:pt idx="59">
                  <c:v>54.57739996910095</c:v>
                </c:pt>
                <c:pt idx="60">
                  <c:v>54.66386985778809</c:v>
                </c:pt>
                <c:pt idx="61">
                  <c:v>56.13482999801635</c:v>
                </c:pt>
                <c:pt idx="62">
                  <c:v>57.841059923172</c:v>
                </c:pt>
                <c:pt idx="63">
                  <c:v>58.37786984443664</c:v>
                </c:pt>
                <c:pt idx="64">
                  <c:v>59.1588499546051</c:v>
                </c:pt>
                <c:pt idx="65">
                  <c:v>59.76306986808777</c:v>
                </c:pt>
                <c:pt idx="66">
                  <c:v>60.85620999336241</c:v>
                </c:pt>
                <c:pt idx="67">
                  <c:v>61.21610999107361</c:v>
                </c:pt>
                <c:pt idx="68">
                  <c:v>61.654709815979</c:v>
                </c:pt>
                <c:pt idx="69">
                  <c:v>63.11894989013672</c:v>
                </c:pt>
                <c:pt idx="70">
                  <c:v>63.75044989585876</c:v>
                </c:pt>
                <c:pt idx="71">
                  <c:v>64.65295982360838</c:v>
                </c:pt>
                <c:pt idx="72">
                  <c:v>65.73028993606567</c:v>
                </c:pt>
                <c:pt idx="73">
                  <c:v>66.4719099998474</c:v>
                </c:pt>
                <c:pt idx="74">
                  <c:v>67.33053994178771</c:v>
                </c:pt>
                <c:pt idx="75">
                  <c:v>79.29273986816405</c:v>
                </c:pt>
                <c:pt idx="76">
                  <c:v>80.06165981292724</c:v>
                </c:pt>
                <c:pt idx="77">
                  <c:v>80.71831989288329</c:v>
                </c:pt>
                <c:pt idx="78">
                  <c:v>81.93124985694886</c:v>
                </c:pt>
                <c:pt idx="79">
                  <c:v>82.88607001304624</c:v>
                </c:pt>
                <c:pt idx="80">
                  <c:v>83.78901982307434</c:v>
                </c:pt>
                <c:pt idx="81">
                  <c:v>84.63486003875731</c:v>
                </c:pt>
                <c:pt idx="82">
                  <c:v>85.52786993980407</c:v>
                </c:pt>
                <c:pt idx="83">
                  <c:v>86.22427988052368</c:v>
                </c:pt>
                <c:pt idx="84">
                  <c:v>87.7469699382782</c:v>
                </c:pt>
                <c:pt idx="85">
                  <c:v>88.30265998840332</c:v>
                </c:pt>
                <c:pt idx="86">
                  <c:v>89.0406699180603</c:v>
                </c:pt>
                <c:pt idx="87">
                  <c:v>89.12860989570618</c:v>
                </c:pt>
                <c:pt idx="88">
                  <c:v>90.16190981864928</c:v>
                </c:pt>
                <c:pt idx="89">
                  <c:v>91.28252983093261</c:v>
                </c:pt>
                <c:pt idx="90">
                  <c:v>91.79678988456726</c:v>
                </c:pt>
                <c:pt idx="91">
                  <c:v>92.8665499687195</c:v>
                </c:pt>
                <c:pt idx="92">
                  <c:v>94.34712982177737</c:v>
                </c:pt>
                <c:pt idx="93">
                  <c:v>95.59602999687194</c:v>
                </c:pt>
                <c:pt idx="94">
                  <c:v>96.22833991050719</c:v>
                </c:pt>
                <c:pt idx="95">
                  <c:v>96.79862999916078</c:v>
                </c:pt>
                <c:pt idx="96">
                  <c:v>96.8064498901367</c:v>
                </c:pt>
                <c:pt idx="97">
                  <c:v>98.8565900325775</c:v>
                </c:pt>
                <c:pt idx="98">
                  <c:v>99.43120002746582</c:v>
                </c:pt>
                <c:pt idx="99">
                  <c:v>100.1515798568726</c:v>
                </c:pt>
                <c:pt idx="100">
                  <c:v>100.2617998123169</c:v>
                </c:pt>
                <c:pt idx="101">
                  <c:v>101.7011399269104</c:v>
                </c:pt>
                <c:pt idx="102">
                  <c:v>102.718859910965</c:v>
                </c:pt>
                <c:pt idx="103">
                  <c:v>103.5866599082947</c:v>
                </c:pt>
                <c:pt idx="104">
                  <c:v>104.7720999717712</c:v>
                </c:pt>
                <c:pt idx="105">
                  <c:v>105.5530698299408</c:v>
                </c:pt>
                <c:pt idx="106">
                  <c:v>106.3354098796844</c:v>
                </c:pt>
                <c:pt idx="107">
                  <c:v>106.8743298053741</c:v>
                </c:pt>
                <c:pt idx="108">
                  <c:v>107.2316098213196</c:v>
                </c:pt>
                <c:pt idx="109">
                  <c:v>108.2030298709869</c:v>
                </c:pt>
                <c:pt idx="110">
                  <c:v>109.9559500217438</c:v>
                </c:pt>
                <c:pt idx="111">
                  <c:v>109.985489845276</c:v>
                </c:pt>
                <c:pt idx="112">
                  <c:v>112.262789964676</c:v>
                </c:pt>
                <c:pt idx="113">
                  <c:v>114.378809928894</c:v>
                </c:pt>
                <c:pt idx="114">
                  <c:v>116.2318699359894</c:v>
                </c:pt>
                <c:pt idx="115">
                  <c:v>117.6819198131561</c:v>
                </c:pt>
                <c:pt idx="116">
                  <c:v>118.6668598651886</c:v>
                </c:pt>
                <c:pt idx="117">
                  <c:v>125.1458899974823</c:v>
                </c:pt>
                <c:pt idx="118">
                  <c:v>126.9920098781586</c:v>
                </c:pt>
                <c:pt idx="119">
                  <c:v>127.8367300033569</c:v>
                </c:pt>
                <c:pt idx="120">
                  <c:v>129.8322598934174</c:v>
                </c:pt>
                <c:pt idx="121">
                  <c:v>129.8986599445343</c:v>
                </c:pt>
                <c:pt idx="122">
                  <c:v>132.2923200130463</c:v>
                </c:pt>
                <c:pt idx="123">
                  <c:v>133.8122799396515</c:v>
                </c:pt>
                <c:pt idx="124">
                  <c:v>136.701439857483</c:v>
                </c:pt>
                <c:pt idx="125">
                  <c:v>139.4560899734497</c:v>
                </c:pt>
                <c:pt idx="126">
                  <c:v>141.0673599243164</c:v>
                </c:pt>
                <c:pt idx="127">
                  <c:v>141.4403200149536</c:v>
                </c:pt>
                <c:pt idx="128">
                  <c:v>142.3079698085785</c:v>
                </c:pt>
                <c:pt idx="129">
                  <c:v>143.0061700344086</c:v>
                </c:pt>
                <c:pt idx="130">
                  <c:v>143.4564199447632</c:v>
                </c:pt>
                <c:pt idx="131">
                  <c:v>143.9108698368073</c:v>
                </c:pt>
                <c:pt idx="132">
                  <c:v>145.0124998092651</c:v>
                </c:pt>
                <c:pt idx="133">
                  <c:v>147.9219799041748</c:v>
                </c:pt>
                <c:pt idx="134">
                  <c:v>148.3612599372864</c:v>
                </c:pt>
                <c:pt idx="135">
                  <c:v>148.6741700172424</c:v>
                </c:pt>
                <c:pt idx="136">
                  <c:v>151.215479850769</c:v>
                </c:pt>
                <c:pt idx="137">
                  <c:v>151.847039937973</c:v>
                </c:pt>
                <c:pt idx="138">
                  <c:v>153.8690600395203</c:v>
                </c:pt>
                <c:pt idx="139">
                  <c:v>156.6844699382782</c:v>
                </c:pt>
                <c:pt idx="140">
                  <c:v>157.1472499370575</c:v>
                </c:pt>
                <c:pt idx="141">
                  <c:v>158.0834200382233</c:v>
                </c:pt>
                <c:pt idx="142">
                  <c:v>160.9196398258209</c:v>
                </c:pt>
                <c:pt idx="143">
                  <c:v>161.1960699558258</c:v>
                </c:pt>
                <c:pt idx="144">
                  <c:v>165.0605199337006</c:v>
                </c:pt>
                <c:pt idx="145">
                  <c:v>167.1982100009918</c:v>
                </c:pt>
                <c:pt idx="146">
                  <c:v>167.7310299873352</c:v>
                </c:pt>
                <c:pt idx="147">
                  <c:v>169.927099943161</c:v>
                </c:pt>
                <c:pt idx="148">
                  <c:v>171.1943700313568</c:v>
                </c:pt>
                <c:pt idx="149">
                  <c:v>174.366499900818</c:v>
                </c:pt>
                <c:pt idx="150">
                  <c:v>175.6938099861145</c:v>
                </c:pt>
                <c:pt idx="151">
                  <c:v>175.7624099254608</c:v>
                </c:pt>
                <c:pt idx="152">
                  <c:v>177.8632998466492</c:v>
                </c:pt>
                <c:pt idx="153">
                  <c:v>179.518299818039</c:v>
                </c:pt>
                <c:pt idx="154">
                  <c:v>179.9166100025177</c:v>
                </c:pt>
                <c:pt idx="155">
                  <c:v>182.2547199726105</c:v>
                </c:pt>
                <c:pt idx="156">
                  <c:v>184.9332098960876</c:v>
                </c:pt>
                <c:pt idx="157">
                  <c:v>185.8018100261688</c:v>
                </c:pt>
                <c:pt idx="158">
                  <c:v>187.0228099822998</c:v>
                </c:pt>
                <c:pt idx="159">
                  <c:v>187.0951700210571</c:v>
                </c:pt>
                <c:pt idx="160">
                  <c:v>187.1143798828125</c:v>
                </c:pt>
                <c:pt idx="161">
                  <c:v>190.8881499767303</c:v>
                </c:pt>
                <c:pt idx="162">
                  <c:v>193.4798200130463</c:v>
                </c:pt>
                <c:pt idx="163">
                  <c:v>195.3045699596405</c:v>
                </c:pt>
                <c:pt idx="164">
                  <c:v>196.8373398780823</c:v>
                </c:pt>
                <c:pt idx="165">
                  <c:v>196.9491498470306</c:v>
                </c:pt>
                <c:pt idx="166">
                  <c:v>197.9707798957825</c:v>
                </c:pt>
                <c:pt idx="167">
                  <c:v>198.0593600273132</c:v>
                </c:pt>
                <c:pt idx="168">
                  <c:v>200.8873398303985</c:v>
                </c:pt>
                <c:pt idx="169">
                  <c:v>201.6363599300385</c:v>
                </c:pt>
                <c:pt idx="170">
                  <c:v>205.7465798854828</c:v>
                </c:pt>
                <c:pt idx="171">
                  <c:v>206.4995799064636</c:v>
                </c:pt>
                <c:pt idx="172">
                  <c:v>206.7470400333405</c:v>
                </c:pt>
                <c:pt idx="173">
                  <c:v>208.2010300159454</c:v>
                </c:pt>
                <c:pt idx="174">
                  <c:v>209.8555598258972</c:v>
                </c:pt>
                <c:pt idx="175">
                  <c:v>212.0149400234222</c:v>
                </c:pt>
                <c:pt idx="176">
                  <c:v>212.4189200401306</c:v>
                </c:pt>
                <c:pt idx="177">
                  <c:v>212.8935699462891</c:v>
                </c:pt>
                <c:pt idx="178">
                  <c:v>214.026479959488</c:v>
                </c:pt>
                <c:pt idx="179">
                  <c:v>214.0611200332642</c:v>
                </c:pt>
                <c:pt idx="180">
                  <c:v>216.8841598033905</c:v>
                </c:pt>
                <c:pt idx="181">
                  <c:v>218.3912799358368</c:v>
                </c:pt>
                <c:pt idx="182">
                  <c:v>219.6324999332428</c:v>
                </c:pt>
                <c:pt idx="183">
                  <c:v>220.1406500339507</c:v>
                </c:pt>
                <c:pt idx="184">
                  <c:v>220.3893098831177</c:v>
                </c:pt>
                <c:pt idx="185">
                  <c:v>220.868119955063</c:v>
                </c:pt>
                <c:pt idx="186">
                  <c:v>223.665079832077</c:v>
                </c:pt>
                <c:pt idx="187">
                  <c:v>224.3891398906708</c:v>
                </c:pt>
                <c:pt idx="188">
                  <c:v>224.8714199066162</c:v>
                </c:pt>
                <c:pt idx="189">
                  <c:v>226.3376100063324</c:v>
                </c:pt>
                <c:pt idx="190">
                  <c:v>228.4184699058533</c:v>
                </c:pt>
                <c:pt idx="191">
                  <c:v>230.1653399467468</c:v>
                </c:pt>
                <c:pt idx="192">
                  <c:v>231.39505982399</c:v>
                </c:pt>
                <c:pt idx="193">
                  <c:v>232.217159986496</c:v>
                </c:pt>
                <c:pt idx="194">
                  <c:v>234.9317498207092</c:v>
                </c:pt>
                <c:pt idx="195">
                  <c:v>237.6209998130798</c:v>
                </c:pt>
                <c:pt idx="196">
                  <c:v>238.0803599357605</c:v>
                </c:pt>
                <c:pt idx="197">
                  <c:v>238.92706990242</c:v>
                </c:pt>
                <c:pt idx="198">
                  <c:v>238.9877200126648</c:v>
                </c:pt>
                <c:pt idx="199">
                  <c:v>241.1242198944092</c:v>
                </c:pt>
                <c:pt idx="200">
                  <c:v>242.0704798698425</c:v>
                </c:pt>
                <c:pt idx="201">
                  <c:v>242.8228499889373</c:v>
                </c:pt>
                <c:pt idx="202">
                  <c:v>248.6570098400116</c:v>
                </c:pt>
                <c:pt idx="203">
                  <c:v>249.9379899501801</c:v>
                </c:pt>
                <c:pt idx="204">
                  <c:v>250.4057099819183</c:v>
                </c:pt>
                <c:pt idx="205">
                  <c:v>251.135890007019</c:v>
                </c:pt>
                <c:pt idx="206">
                  <c:v>251.4858498573303</c:v>
                </c:pt>
                <c:pt idx="207">
                  <c:v>253.8025200366974</c:v>
                </c:pt>
                <c:pt idx="208">
                  <c:v>254.3411798477173</c:v>
                </c:pt>
                <c:pt idx="209">
                  <c:v>254.9248998165131</c:v>
                </c:pt>
                <c:pt idx="210">
                  <c:v>255.8066399097443</c:v>
                </c:pt>
                <c:pt idx="211">
                  <c:v>256.833240032196</c:v>
                </c:pt>
                <c:pt idx="212">
                  <c:v>258.7658100128174</c:v>
                </c:pt>
                <c:pt idx="213">
                  <c:v>258.8375599384307</c:v>
                </c:pt>
                <c:pt idx="214">
                  <c:v>259.7157299518585</c:v>
                </c:pt>
                <c:pt idx="215">
                  <c:v>259.9739999771117</c:v>
                </c:pt>
                <c:pt idx="216">
                  <c:v>260.9151298999786</c:v>
                </c:pt>
                <c:pt idx="217">
                  <c:v>263.7448699474335</c:v>
                </c:pt>
                <c:pt idx="218">
                  <c:v>263.8336498737335</c:v>
                </c:pt>
                <c:pt idx="219">
                  <c:v>265.0753798484801</c:v>
                </c:pt>
                <c:pt idx="220">
                  <c:v>265.4114398956298</c:v>
                </c:pt>
                <c:pt idx="221">
                  <c:v>266.351509809494</c:v>
                </c:pt>
                <c:pt idx="222">
                  <c:v>266.9568498134613</c:v>
                </c:pt>
                <c:pt idx="223">
                  <c:v>267.8661098480224</c:v>
                </c:pt>
                <c:pt idx="224">
                  <c:v>267.8961899280547</c:v>
                </c:pt>
                <c:pt idx="225">
                  <c:v>269.2332699298859</c:v>
                </c:pt>
                <c:pt idx="226">
                  <c:v>269.9508998394013</c:v>
                </c:pt>
                <c:pt idx="227">
                  <c:v>271.7625498771667</c:v>
                </c:pt>
                <c:pt idx="228">
                  <c:v>274.3358500003815</c:v>
                </c:pt>
                <c:pt idx="229">
                  <c:v>275.9394600391388</c:v>
                </c:pt>
                <c:pt idx="230">
                  <c:v>278.0965700149536</c:v>
                </c:pt>
                <c:pt idx="231">
                  <c:v>278.3810498714446</c:v>
                </c:pt>
                <c:pt idx="232">
                  <c:v>278.9484298229218</c:v>
                </c:pt>
                <c:pt idx="233">
                  <c:v>280.704890012741</c:v>
                </c:pt>
                <c:pt idx="234">
                  <c:v>281.4435799121856</c:v>
                </c:pt>
                <c:pt idx="235">
                  <c:v>282.9119799137115</c:v>
                </c:pt>
                <c:pt idx="236">
                  <c:v>283.85045003891</c:v>
                </c:pt>
                <c:pt idx="237">
                  <c:v>284.5253198146819</c:v>
                </c:pt>
                <c:pt idx="238">
                  <c:v>286.4715499877929</c:v>
                </c:pt>
                <c:pt idx="239">
                  <c:v>286.5070300102234</c:v>
                </c:pt>
                <c:pt idx="240">
                  <c:v>289.3708198070526</c:v>
                </c:pt>
                <c:pt idx="241">
                  <c:v>290.240229845047</c:v>
                </c:pt>
                <c:pt idx="242">
                  <c:v>290.3840498924255</c:v>
                </c:pt>
                <c:pt idx="243">
                  <c:v>290.6058900356292</c:v>
                </c:pt>
                <c:pt idx="244">
                  <c:v>292.8935599327086</c:v>
                </c:pt>
                <c:pt idx="245">
                  <c:v>300.3330399990082</c:v>
                </c:pt>
                <c:pt idx="246">
                  <c:v>301.9495499134064</c:v>
                </c:pt>
                <c:pt idx="247">
                  <c:v>302.308709859848</c:v>
                </c:pt>
                <c:pt idx="248">
                  <c:v>303.3850698471069</c:v>
                </c:pt>
                <c:pt idx="249">
                  <c:v>303.7252798080443</c:v>
                </c:pt>
                <c:pt idx="250">
                  <c:v>304.224459886551</c:v>
                </c:pt>
                <c:pt idx="251">
                  <c:v>304.8655498027802</c:v>
                </c:pt>
                <c:pt idx="252">
                  <c:v>305.4342098236084</c:v>
                </c:pt>
                <c:pt idx="253">
                  <c:v>305.5837798118591</c:v>
                </c:pt>
                <c:pt idx="254">
                  <c:v>307.4531199932097</c:v>
                </c:pt>
                <c:pt idx="255">
                  <c:v>307.7622499465941</c:v>
                </c:pt>
                <c:pt idx="256">
                  <c:v>308.0639300346375</c:v>
                </c:pt>
                <c:pt idx="257">
                  <c:v>308.6228699684142</c:v>
                </c:pt>
                <c:pt idx="258">
                  <c:v>309.3081498146057</c:v>
                </c:pt>
                <c:pt idx="259">
                  <c:v>309.8322098255157</c:v>
                </c:pt>
                <c:pt idx="260">
                  <c:v>310.5952699184418</c:v>
                </c:pt>
                <c:pt idx="261">
                  <c:v>312.0381999015806</c:v>
                </c:pt>
                <c:pt idx="262">
                  <c:v>313.5078899860382</c:v>
                </c:pt>
                <c:pt idx="263">
                  <c:v>313.5736298561096</c:v>
                </c:pt>
                <c:pt idx="264">
                  <c:v>315.5132999420165</c:v>
                </c:pt>
                <c:pt idx="265">
                  <c:v>316.7648899555206</c:v>
                </c:pt>
                <c:pt idx="266">
                  <c:v>317.1410398483276</c:v>
                </c:pt>
                <c:pt idx="267">
                  <c:v>318.4226398468018</c:v>
                </c:pt>
                <c:pt idx="268">
                  <c:v>318.9743299484252</c:v>
                </c:pt>
                <c:pt idx="269">
                  <c:v>320.9465198516845</c:v>
                </c:pt>
                <c:pt idx="270">
                  <c:v>321.606999874115</c:v>
                </c:pt>
                <c:pt idx="271">
                  <c:v>322.0168998241425</c:v>
                </c:pt>
                <c:pt idx="272">
                  <c:v>324.7650599479674</c:v>
                </c:pt>
                <c:pt idx="273">
                  <c:v>325.3183999061583</c:v>
                </c:pt>
                <c:pt idx="274">
                  <c:v>325.7134099006652</c:v>
                </c:pt>
                <c:pt idx="275">
                  <c:v>326.9458899497986</c:v>
                </c:pt>
                <c:pt idx="276">
                  <c:v>327.2521498203278</c:v>
                </c:pt>
                <c:pt idx="277">
                  <c:v>344.0752198696136</c:v>
                </c:pt>
                <c:pt idx="278">
                  <c:v>344.0894999504089</c:v>
                </c:pt>
                <c:pt idx="279">
                  <c:v>344.1352198123932</c:v>
                </c:pt>
                <c:pt idx="280">
                  <c:v>345.4690499305725</c:v>
                </c:pt>
                <c:pt idx="281">
                  <c:v>346.3135199546813</c:v>
                </c:pt>
                <c:pt idx="282">
                  <c:v>346.3540098667145</c:v>
                </c:pt>
                <c:pt idx="283">
                  <c:v>347.4507098197937</c:v>
                </c:pt>
                <c:pt idx="284">
                  <c:v>348.1857500076293</c:v>
                </c:pt>
                <c:pt idx="285">
                  <c:v>348.2163200378418</c:v>
                </c:pt>
                <c:pt idx="286">
                  <c:v>349.2674598693848</c:v>
                </c:pt>
                <c:pt idx="287">
                  <c:v>349.9332699775695</c:v>
                </c:pt>
                <c:pt idx="288">
                  <c:v>349.946110010147</c:v>
                </c:pt>
                <c:pt idx="289">
                  <c:v>350.6435599327087</c:v>
                </c:pt>
                <c:pt idx="290">
                  <c:v>351.531800031662</c:v>
                </c:pt>
                <c:pt idx="291">
                  <c:v>351.9054999351501</c:v>
                </c:pt>
                <c:pt idx="292">
                  <c:v>351.9831600189208</c:v>
                </c:pt>
                <c:pt idx="293">
                  <c:v>353.0061199665068</c:v>
                </c:pt>
                <c:pt idx="294">
                  <c:v>353.5290999412536</c:v>
                </c:pt>
                <c:pt idx="295">
                  <c:v>354.2662398815154</c:v>
                </c:pt>
                <c:pt idx="296">
                  <c:v>355.3640899658203</c:v>
                </c:pt>
                <c:pt idx="297">
                  <c:v>356.4434299468993</c:v>
                </c:pt>
                <c:pt idx="298">
                  <c:v>362.1206498146057</c:v>
                </c:pt>
                <c:pt idx="299">
                  <c:v>362.1386599540709</c:v>
                </c:pt>
                <c:pt idx="300">
                  <c:v>362.7932198047638</c:v>
                </c:pt>
                <c:pt idx="301">
                  <c:v>363.4636600017548</c:v>
                </c:pt>
                <c:pt idx="302">
                  <c:v>364.0736398696898</c:v>
                </c:pt>
                <c:pt idx="303">
                  <c:v>364.5541598796843</c:v>
                </c:pt>
                <c:pt idx="304">
                  <c:v>365.3613100051879</c:v>
                </c:pt>
                <c:pt idx="305">
                  <c:v>365.7724099159241</c:v>
                </c:pt>
                <c:pt idx="306">
                  <c:v>366.1219599246978</c:v>
                </c:pt>
                <c:pt idx="307">
                  <c:v>366.762149810791</c:v>
                </c:pt>
                <c:pt idx="308">
                  <c:v>367.1236898899078</c:v>
                </c:pt>
                <c:pt idx="309">
                  <c:v>367.9099500179291</c:v>
                </c:pt>
                <c:pt idx="310">
                  <c:v>369.0452198982239</c:v>
                </c:pt>
                <c:pt idx="311">
                  <c:v>370.0832200050354</c:v>
                </c:pt>
                <c:pt idx="312">
                  <c:v>370.5811398029326</c:v>
                </c:pt>
                <c:pt idx="313">
                  <c:v>370.9419598579406</c:v>
                </c:pt>
                <c:pt idx="314">
                  <c:v>371.204649925232</c:v>
                </c:pt>
                <c:pt idx="315">
                  <c:v>371.5205199718474</c:v>
                </c:pt>
                <c:pt idx="316">
                  <c:v>373.3373999595642</c:v>
                </c:pt>
                <c:pt idx="317">
                  <c:v>373.6058900356292</c:v>
                </c:pt>
                <c:pt idx="318">
                  <c:v>373.8709800243377</c:v>
                </c:pt>
                <c:pt idx="319">
                  <c:v>375.3564100265503</c:v>
                </c:pt>
                <c:pt idx="320">
                  <c:v>375.9336400032042</c:v>
                </c:pt>
                <c:pt idx="321">
                  <c:v>375.9865100383758</c:v>
                </c:pt>
                <c:pt idx="322">
                  <c:v>378.2575998306274</c:v>
                </c:pt>
                <c:pt idx="323">
                  <c:v>379.2547500133514</c:v>
                </c:pt>
                <c:pt idx="324">
                  <c:v>379.3382799625396</c:v>
                </c:pt>
                <c:pt idx="325">
                  <c:v>379.7077798843384</c:v>
                </c:pt>
                <c:pt idx="326">
                  <c:v>380.3727300167084</c:v>
                </c:pt>
                <c:pt idx="327">
                  <c:v>381.1647498607636</c:v>
                </c:pt>
                <c:pt idx="328">
                  <c:v>381.827260017395</c:v>
                </c:pt>
                <c:pt idx="329">
                  <c:v>383.4040899276732</c:v>
                </c:pt>
                <c:pt idx="330">
                  <c:v>398.5501198768616</c:v>
                </c:pt>
                <c:pt idx="331">
                  <c:v>398.5700099468231</c:v>
                </c:pt>
                <c:pt idx="332">
                  <c:v>398.622859954834</c:v>
                </c:pt>
                <c:pt idx="333">
                  <c:v>399.0573899745941</c:v>
                </c:pt>
                <c:pt idx="334">
                  <c:v>400.0036499500275</c:v>
                </c:pt>
                <c:pt idx="335">
                  <c:v>400.8324198722838</c:v>
                </c:pt>
                <c:pt idx="336">
                  <c:v>401.431869983673</c:v>
                </c:pt>
                <c:pt idx="337">
                  <c:v>402.5011699199677</c:v>
                </c:pt>
                <c:pt idx="338">
                  <c:v>402.9384000301361</c:v>
                </c:pt>
                <c:pt idx="339">
                  <c:v>403.0153698921204</c:v>
                </c:pt>
                <c:pt idx="340">
                  <c:v>403.6148300170898</c:v>
                </c:pt>
                <c:pt idx="341">
                  <c:v>404.7364599704741</c:v>
                </c:pt>
                <c:pt idx="342">
                  <c:v>405.1042799949646</c:v>
                </c:pt>
                <c:pt idx="343">
                  <c:v>405.6471598148346</c:v>
                </c:pt>
                <c:pt idx="344">
                  <c:v>407.0252299308776</c:v>
                </c:pt>
                <c:pt idx="345">
                  <c:v>407.3346199989319</c:v>
                </c:pt>
                <c:pt idx="346">
                  <c:v>407.4328999519347</c:v>
                </c:pt>
                <c:pt idx="347">
                  <c:v>408.7561099529265</c:v>
                </c:pt>
                <c:pt idx="348">
                  <c:v>409.1153299808502</c:v>
                </c:pt>
                <c:pt idx="349">
                  <c:v>409.6015498638153</c:v>
                </c:pt>
                <c:pt idx="350">
                  <c:v>410.1612899303436</c:v>
                </c:pt>
                <c:pt idx="351">
                  <c:v>411.1599299907684</c:v>
                </c:pt>
                <c:pt idx="352">
                  <c:v>411.1730799674987</c:v>
                </c:pt>
                <c:pt idx="353">
                  <c:v>411.5863599777221</c:v>
                </c:pt>
                <c:pt idx="354">
                  <c:v>412.3278999328613</c:v>
                </c:pt>
                <c:pt idx="355">
                  <c:v>412.9836599826812</c:v>
                </c:pt>
                <c:pt idx="356">
                  <c:v>413.2741599082945</c:v>
                </c:pt>
                <c:pt idx="357">
                  <c:v>414.0059998035431</c:v>
                </c:pt>
                <c:pt idx="358">
                  <c:v>414.4567499160766</c:v>
                </c:pt>
                <c:pt idx="359">
                  <c:v>414.816969871521</c:v>
                </c:pt>
                <c:pt idx="360">
                  <c:v>415.1285998821259</c:v>
                </c:pt>
                <c:pt idx="361">
                  <c:v>415.613729953766</c:v>
                </c:pt>
                <c:pt idx="362">
                  <c:v>416.6316800117492</c:v>
                </c:pt>
                <c:pt idx="363">
                  <c:v>417.3706698417663</c:v>
                </c:pt>
                <c:pt idx="364">
                  <c:v>417.8177399635315</c:v>
                </c:pt>
                <c:pt idx="365">
                  <c:v>418.4460999965668</c:v>
                </c:pt>
                <c:pt idx="366">
                  <c:v>418.888170003891</c:v>
                </c:pt>
                <c:pt idx="367">
                  <c:v>419.6312098503113</c:v>
                </c:pt>
                <c:pt idx="368">
                  <c:v>420.1861200332642</c:v>
                </c:pt>
                <c:pt idx="369">
                  <c:v>420.6026198863983</c:v>
                </c:pt>
                <c:pt idx="370">
                  <c:v>421.0372898578644</c:v>
                </c:pt>
                <c:pt idx="371">
                  <c:v>421.8728699684142</c:v>
                </c:pt>
                <c:pt idx="372">
                  <c:v>422.2793598175048</c:v>
                </c:pt>
                <c:pt idx="373">
                  <c:v>432.7328200340271</c:v>
                </c:pt>
                <c:pt idx="374">
                  <c:v>432.7588698863983</c:v>
                </c:pt>
                <c:pt idx="375">
                  <c:v>433.0996499061584</c:v>
                </c:pt>
                <c:pt idx="376">
                  <c:v>433.5757098197937</c:v>
                </c:pt>
                <c:pt idx="377">
                  <c:v>434.6834700107574</c:v>
                </c:pt>
                <c:pt idx="378">
                  <c:v>434.7352099418639</c:v>
                </c:pt>
                <c:pt idx="379">
                  <c:v>435.0946400165558</c:v>
                </c:pt>
                <c:pt idx="380">
                  <c:v>435.4735100269318</c:v>
                </c:pt>
                <c:pt idx="381">
                  <c:v>436.0299999713897</c:v>
                </c:pt>
                <c:pt idx="382">
                  <c:v>436.5307998657227</c:v>
                </c:pt>
                <c:pt idx="383">
                  <c:v>436.8289599418639</c:v>
                </c:pt>
                <c:pt idx="384">
                  <c:v>437.3589498996735</c:v>
                </c:pt>
                <c:pt idx="385">
                  <c:v>437.9781398773192</c:v>
                </c:pt>
                <c:pt idx="386">
                  <c:v>438.3965299129486</c:v>
                </c:pt>
                <c:pt idx="387">
                  <c:v>438.9647200107574</c:v>
                </c:pt>
                <c:pt idx="388">
                  <c:v>439.9375898838043</c:v>
                </c:pt>
                <c:pt idx="389">
                  <c:v>440.3934199810027</c:v>
                </c:pt>
                <c:pt idx="390">
                  <c:v>440.5225198268889</c:v>
                </c:pt>
                <c:pt idx="391">
                  <c:v>441.383889913559</c:v>
                </c:pt>
                <c:pt idx="392">
                  <c:v>441.9678399562835</c:v>
                </c:pt>
                <c:pt idx="393">
                  <c:v>442.2955098152161</c:v>
                </c:pt>
                <c:pt idx="394">
                  <c:v>442.8230299949646</c:v>
                </c:pt>
                <c:pt idx="395">
                  <c:v>443.1435599327087</c:v>
                </c:pt>
                <c:pt idx="396">
                  <c:v>443.5614700317382</c:v>
                </c:pt>
                <c:pt idx="397">
                  <c:v>444.2378299236298</c:v>
                </c:pt>
                <c:pt idx="398">
                  <c:v>444.9460299015044</c:v>
                </c:pt>
                <c:pt idx="399">
                  <c:v>445.4541900157928</c:v>
                </c:pt>
                <c:pt idx="400">
                  <c:v>445.8882699012755</c:v>
                </c:pt>
                <c:pt idx="401">
                  <c:v>446.3328499794006</c:v>
                </c:pt>
                <c:pt idx="402">
                  <c:v>446.7705199718474</c:v>
                </c:pt>
                <c:pt idx="403">
                  <c:v>447.1332800388336</c:v>
                </c:pt>
                <c:pt idx="404">
                  <c:v>449.7276499271392</c:v>
                </c:pt>
                <c:pt idx="405">
                  <c:v>456.2081899642943</c:v>
                </c:pt>
                <c:pt idx="406">
                  <c:v>456.2297799587249</c:v>
                </c:pt>
                <c:pt idx="407">
                  <c:v>456.7854998111724</c:v>
                </c:pt>
                <c:pt idx="408">
                  <c:v>457.5529599189757</c:v>
                </c:pt>
                <c:pt idx="409">
                  <c:v>458.0329799652099</c:v>
                </c:pt>
                <c:pt idx="410">
                  <c:v>458.2669398784636</c:v>
                </c:pt>
                <c:pt idx="411">
                  <c:v>458.7166299819945</c:v>
                </c:pt>
                <c:pt idx="412">
                  <c:v>459.3773000240326</c:v>
                </c:pt>
                <c:pt idx="413">
                  <c:v>459.8620798587799</c:v>
                </c:pt>
                <c:pt idx="414">
                  <c:v>460.5292699337005</c:v>
                </c:pt>
                <c:pt idx="415">
                  <c:v>460.9044799804687</c:v>
                </c:pt>
                <c:pt idx="416">
                  <c:v>460.9152200222015</c:v>
                </c:pt>
                <c:pt idx="417">
                  <c:v>461.6106998920441</c:v>
                </c:pt>
                <c:pt idx="418">
                  <c:v>461.9146599769592</c:v>
                </c:pt>
                <c:pt idx="419">
                  <c:v>462.3103399276732</c:v>
                </c:pt>
                <c:pt idx="420">
                  <c:v>462.8068799972534</c:v>
                </c:pt>
                <c:pt idx="421">
                  <c:v>463.3763399124145</c:v>
                </c:pt>
                <c:pt idx="422">
                  <c:v>464.449049949646</c:v>
                </c:pt>
                <c:pt idx="423">
                  <c:v>464.5920498371124</c:v>
                </c:pt>
                <c:pt idx="424">
                  <c:v>465.3366198539733</c:v>
                </c:pt>
                <c:pt idx="425">
                  <c:v>465.588089942932</c:v>
                </c:pt>
                <c:pt idx="426">
                  <c:v>485.7889099121093</c:v>
                </c:pt>
                <c:pt idx="427">
                  <c:v>485.8054099082946</c:v>
                </c:pt>
                <c:pt idx="428">
                  <c:v>486.2269899845122</c:v>
                </c:pt>
                <c:pt idx="429">
                  <c:v>486.5092298984528</c:v>
                </c:pt>
                <c:pt idx="430">
                  <c:v>487.2681398391723</c:v>
                </c:pt>
                <c:pt idx="431">
                  <c:v>487.6317598819732</c:v>
                </c:pt>
                <c:pt idx="432">
                  <c:v>487.9148099422454</c:v>
                </c:pt>
                <c:pt idx="433">
                  <c:v>488.1946198940277</c:v>
                </c:pt>
                <c:pt idx="434">
                  <c:v>488.6723399162291</c:v>
                </c:pt>
                <c:pt idx="435">
                  <c:v>489.1995499134064</c:v>
                </c:pt>
                <c:pt idx="436">
                  <c:v>489.2703399658202</c:v>
                </c:pt>
                <c:pt idx="437">
                  <c:v>489.8231999874114</c:v>
                </c:pt>
                <c:pt idx="438">
                  <c:v>490.5398998260498</c:v>
                </c:pt>
                <c:pt idx="439">
                  <c:v>490.8482098579407</c:v>
                </c:pt>
                <c:pt idx="440">
                  <c:v>491.1740498542786</c:v>
                </c:pt>
                <c:pt idx="441">
                  <c:v>491.8419499397278</c:v>
                </c:pt>
                <c:pt idx="442">
                  <c:v>492.2936599254608</c:v>
                </c:pt>
                <c:pt idx="443">
                  <c:v>492.6312699317932</c:v>
                </c:pt>
                <c:pt idx="444">
                  <c:v>493.042769908905</c:v>
                </c:pt>
                <c:pt idx="445">
                  <c:v>493.8412399291992</c:v>
                </c:pt>
                <c:pt idx="446">
                  <c:v>493.9692599773406</c:v>
                </c:pt>
                <c:pt idx="447">
                  <c:v>494.1638598442078</c:v>
                </c:pt>
                <c:pt idx="448">
                  <c:v>495.0427899360656</c:v>
                </c:pt>
                <c:pt idx="449">
                  <c:v>495.4829399585722</c:v>
                </c:pt>
                <c:pt idx="450">
                  <c:v>495.6933698654175</c:v>
                </c:pt>
                <c:pt idx="451">
                  <c:v>496.5343699455261</c:v>
                </c:pt>
                <c:pt idx="452">
                  <c:v>496.76189994812</c:v>
                </c:pt>
                <c:pt idx="453">
                  <c:v>497.0334999561309</c:v>
                </c:pt>
                <c:pt idx="454">
                  <c:v>497.5103499889373</c:v>
                </c:pt>
                <c:pt idx="455">
                  <c:v>497.8965899944305</c:v>
                </c:pt>
                <c:pt idx="456">
                  <c:v>498.2065498828887</c:v>
                </c:pt>
                <c:pt idx="457">
                  <c:v>498.6205399036406</c:v>
                </c:pt>
                <c:pt idx="458">
                  <c:v>625.3435599803924</c:v>
                </c:pt>
                <c:pt idx="459">
                  <c:v>625.6337599754333</c:v>
                </c:pt>
                <c:pt idx="460">
                  <c:v>625.9605398178101</c:v>
                </c:pt>
                <c:pt idx="461">
                  <c:v>626.4518899917603</c:v>
                </c:pt>
                <c:pt idx="462">
                  <c:v>626.650619983673</c:v>
                </c:pt>
                <c:pt idx="463">
                  <c:v>627.1235899925232</c:v>
                </c:pt>
                <c:pt idx="464">
                  <c:v>627.3752799034119</c:v>
                </c:pt>
                <c:pt idx="465">
                  <c:v>627.6276400089264</c:v>
                </c:pt>
                <c:pt idx="466">
                  <c:v>628.0280098915099</c:v>
                </c:pt>
                <c:pt idx="467">
                  <c:v>628.3237698078156</c:v>
                </c:pt>
                <c:pt idx="468">
                  <c:v>629.6009798049927</c:v>
                </c:pt>
                <c:pt idx="469">
                  <c:v>629.8430700302125</c:v>
                </c:pt>
                <c:pt idx="470">
                  <c:v>630.087939977646</c:v>
                </c:pt>
                <c:pt idx="471">
                  <c:v>630.3151199817655</c:v>
                </c:pt>
                <c:pt idx="472">
                  <c:v>630.5566198825833</c:v>
                </c:pt>
                <c:pt idx="473">
                  <c:v>630.678859949112</c:v>
                </c:pt>
                <c:pt idx="474">
                  <c:v>631.385339975357</c:v>
                </c:pt>
                <c:pt idx="475">
                  <c:v>631.6274399757384</c:v>
                </c:pt>
                <c:pt idx="476">
                  <c:v>631.831789970398</c:v>
                </c:pt>
                <c:pt idx="477">
                  <c:v>632.2451498508453</c:v>
                </c:pt>
                <c:pt idx="478">
                  <c:v>632.6791298389434</c:v>
                </c:pt>
                <c:pt idx="479">
                  <c:v>633.0976400375366</c:v>
                </c:pt>
                <c:pt idx="480">
                  <c:v>633.1038398742675</c:v>
                </c:pt>
                <c:pt idx="481">
                  <c:v>633.5771000385284</c:v>
                </c:pt>
                <c:pt idx="482">
                  <c:v>633.8817698955534</c:v>
                </c:pt>
                <c:pt idx="483">
                  <c:v>634.1535699367524</c:v>
                </c:pt>
                <c:pt idx="484">
                  <c:v>634.6144800186158</c:v>
                </c:pt>
                <c:pt idx="485">
                  <c:v>635.1307599544525</c:v>
                </c:pt>
                <c:pt idx="486">
                  <c:v>635.3654198646543</c:v>
                </c:pt>
                <c:pt idx="487">
                  <c:v>635.5639798641204</c:v>
                </c:pt>
                <c:pt idx="488">
                  <c:v>636.2256000041961</c:v>
                </c:pt>
                <c:pt idx="489">
                  <c:v>636.6042199134827</c:v>
                </c:pt>
                <c:pt idx="490">
                  <c:v>636.9563899040222</c:v>
                </c:pt>
                <c:pt idx="491">
                  <c:v>637.2246599197388</c:v>
                </c:pt>
                <c:pt idx="492">
                  <c:v>637.6186800003051</c:v>
                </c:pt>
                <c:pt idx="493">
                  <c:v>637.7714099884033</c:v>
                </c:pt>
                <c:pt idx="494">
                  <c:v>638.1106498241424</c:v>
                </c:pt>
                <c:pt idx="495">
                  <c:v>638.375</c:v>
                </c:pt>
                <c:pt idx="496">
                  <c:v>638.6757698059081</c:v>
                </c:pt>
                <c:pt idx="497">
                  <c:v>639.5839400291444</c:v>
                </c:pt>
                <c:pt idx="498">
                  <c:v>639.7046999931334</c:v>
                </c:pt>
                <c:pt idx="499">
                  <c:v>640.10688996315</c:v>
                </c:pt>
                <c:pt idx="500">
                  <c:v>640.3735599517823</c:v>
                </c:pt>
                <c:pt idx="501">
                  <c:v>773.8161900043486</c:v>
                </c:pt>
                <c:pt idx="502">
                  <c:v>774.3813498020172</c:v>
                </c:pt>
                <c:pt idx="503">
                  <c:v>774.4543099403381</c:v>
                </c:pt>
                <c:pt idx="504">
                  <c:v>775.0171999931333</c:v>
                </c:pt>
                <c:pt idx="505">
                  <c:v>775.178419828415</c:v>
                </c:pt>
                <c:pt idx="506">
                  <c:v>775.4791598320006</c:v>
                </c:pt>
                <c:pt idx="507">
                  <c:v>775.8462998867032</c:v>
                </c:pt>
                <c:pt idx="508">
                  <c:v>776.1624398231505</c:v>
                </c:pt>
                <c:pt idx="509">
                  <c:v>776.6665599346161</c:v>
                </c:pt>
                <c:pt idx="510">
                  <c:v>776.9110598564147</c:v>
                </c:pt>
                <c:pt idx="511">
                  <c:v>777.1587898731231</c:v>
                </c:pt>
                <c:pt idx="512">
                  <c:v>777.520740032196</c:v>
                </c:pt>
                <c:pt idx="513">
                  <c:v>777.7756199836731</c:v>
                </c:pt>
                <c:pt idx="514">
                  <c:v>778.0253999233246</c:v>
                </c:pt>
                <c:pt idx="515">
                  <c:v>778.7161400318146</c:v>
                </c:pt>
                <c:pt idx="516">
                  <c:v>778.8770999908446</c:v>
                </c:pt>
                <c:pt idx="517">
                  <c:v>779.0296700000762</c:v>
                </c:pt>
                <c:pt idx="518">
                  <c:v>779.3769199848174</c:v>
                </c:pt>
                <c:pt idx="519">
                  <c:v>779.6071498394011</c:v>
                </c:pt>
                <c:pt idx="520">
                  <c:v>780.0712399482728</c:v>
                </c:pt>
                <c:pt idx="521">
                  <c:v>780.3039100170134</c:v>
                </c:pt>
                <c:pt idx="522">
                  <c:v>780.4845399856567</c:v>
                </c:pt>
                <c:pt idx="523">
                  <c:v>780.8090798854827</c:v>
                </c:pt>
                <c:pt idx="524">
                  <c:v>780.996379852295</c:v>
                </c:pt>
                <c:pt idx="525">
                  <c:v>781.2194199562073</c:v>
                </c:pt>
                <c:pt idx="526">
                  <c:v>781.4566299915313</c:v>
                </c:pt>
                <c:pt idx="527">
                  <c:v>781.7231600284576</c:v>
                </c:pt>
                <c:pt idx="528">
                  <c:v>782.6947298049927</c:v>
                </c:pt>
                <c:pt idx="529">
                  <c:v>782.9207298755645</c:v>
                </c:pt>
                <c:pt idx="530">
                  <c:v>783.1867198944091</c:v>
                </c:pt>
                <c:pt idx="531">
                  <c:v>783.4716398715972</c:v>
                </c:pt>
                <c:pt idx="532">
                  <c:v>783.7261400222778</c:v>
                </c:pt>
                <c:pt idx="533">
                  <c:v>905.826740026474</c:v>
                </c:pt>
                <c:pt idx="534">
                  <c:v>909.8245599269867</c:v>
                </c:pt>
                <c:pt idx="535">
                  <c:v>910.0392599105834</c:v>
                </c:pt>
                <c:pt idx="536">
                  <c:v>910.3411998748778</c:v>
                </c:pt>
                <c:pt idx="537">
                  <c:v>910.5039598941803</c:v>
                </c:pt>
                <c:pt idx="538">
                  <c:v>910.7352800369262</c:v>
                </c:pt>
                <c:pt idx="539">
                  <c:v>937.3687899112701</c:v>
                </c:pt>
                <c:pt idx="540">
                  <c:v>937.7856600284576</c:v>
                </c:pt>
                <c:pt idx="541">
                  <c:v>938.0714600086213</c:v>
                </c:pt>
                <c:pt idx="542">
                  <c:v>938.3431298732756</c:v>
                </c:pt>
                <c:pt idx="543">
                  <c:v>938.707309961319</c:v>
                </c:pt>
                <c:pt idx="544">
                  <c:v>938.7135598659514</c:v>
                </c:pt>
                <c:pt idx="545">
                  <c:v>939.0628199577332</c:v>
                </c:pt>
                <c:pt idx="546">
                  <c:v>939.2046899795533</c:v>
                </c:pt>
                <c:pt idx="547">
                  <c:v>940.1195998191833</c:v>
                </c:pt>
                <c:pt idx="548">
                  <c:v>940.3713300228118</c:v>
                </c:pt>
                <c:pt idx="549">
                  <c:v>940.6366698741913</c:v>
                </c:pt>
                <c:pt idx="550">
                  <c:v>940.870229959488</c:v>
                </c:pt>
                <c:pt idx="551">
                  <c:v>940.989739894867</c:v>
                </c:pt>
                <c:pt idx="552">
                  <c:v>941.1599299907683</c:v>
                </c:pt>
                <c:pt idx="553">
                  <c:v>941.2612798213959</c:v>
                </c:pt>
                <c:pt idx="554">
                  <c:v>1024.432940006256</c:v>
                </c:pt>
                <c:pt idx="555">
                  <c:v>1024.824959993362</c:v>
                </c:pt>
                <c:pt idx="556">
                  <c:v>1024.944479942322</c:v>
                </c:pt>
                <c:pt idx="557">
                  <c:v>1025.089399814606</c:v>
                </c:pt>
                <c:pt idx="558">
                  <c:v>1025.350509881973</c:v>
                </c:pt>
                <c:pt idx="559">
                  <c:v>1025.604239940643</c:v>
                </c:pt>
                <c:pt idx="560">
                  <c:v>1025.88514995575</c:v>
                </c:pt>
                <c:pt idx="561">
                  <c:v>1026.085850000381</c:v>
                </c:pt>
                <c:pt idx="562">
                  <c:v>1026.833439826965</c:v>
                </c:pt>
                <c:pt idx="563">
                  <c:v>1027.034479856491</c:v>
                </c:pt>
                <c:pt idx="564">
                  <c:v>1027.258090019226</c:v>
                </c:pt>
                <c:pt idx="565">
                  <c:v>1027.446309804916</c:v>
                </c:pt>
                <c:pt idx="566">
                  <c:v>1027.638389825821</c:v>
                </c:pt>
                <c:pt idx="567">
                  <c:v>1027.811179876328</c:v>
                </c:pt>
                <c:pt idx="568">
                  <c:v>1028.155929803848</c:v>
                </c:pt>
                <c:pt idx="569">
                  <c:v>1028.342409849167</c:v>
                </c:pt>
                <c:pt idx="570">
                  <c:v>1028.697579860687</c:v>
                </c:pt>
                <c:pt idx="571">
                  <c:v>1028.881079912186</c:v>
                </c:pt>
                <c:pt idx="572">
                  <c:v>1029.416790008545</c:v>
                </c:pt>
                <c:pt idx="573">
                  <c:v>1029.432960033417</c:v>
                </c:pt>
                <c:pt idx="574">
                  <c:v>1029.530179977417</c:v>
                </c:pt>
                <c:pt idx="575">
                  <c:v>1029.899709939957</c:v>
                </c:pt>
                <c:pt idx="576">
                  <c:v>1030.496160030365</c:v>
                </c:pt>
                <c:pt idx="577">
                  <c:v>1030.70159983635</c:v>
                </c:pt>
                <c:pt idx="578">
                  <c:v>1030.854640007019</c:v>
                </c:pt>
                <c:pt idx="579">
                  <c:v>1031.018270015717</c:v>
                </c:pt>
                <c:pt idx="580">
                  <c:v>1031.655699968338</c:v>
                </c:pt>
                <c:pt idx="581">
                  <c:v>1031.910019874573</c:v>
                </c:pt>
                <c:pt idx="582">
                  <c:v>1032.071749925613</c:v>
                </c:pt>
                <c:pt idx="583">
                  <c:v>1032.183339834213</c:v>
                </c:pt>
                <c:pt idx="584">
                  <c:v>1032.302979946136</c:v>
                </c:pt>
                <c:pt idx="585">
                  <c:v>1032.544819831848</c:v>
                </c:pt>
                <c:pt idx="586">
                  <c:v>1142.259229898453</c:v>
                </c:pt>
                <c:pt idx="587">
                  <c:v>1142.485489845276</c:v>
                </c:pt>
                <c:pt idx="588">
                  <c:v>1142.646610021591</c:v>
                </c:pt>
                <c:pt idx="589">
                  <c:v>1142.885370016098</c:v>
                </c:pt>
                <c:pt idx="590">
                  <c:v>1143.022879838943</c:v>
                </c:pt>
                <c:pt idx="591">
                  <c:v>1143.123699903488</c:v>
                </c:pt>
                <c:pt idx="592">
                  <c:v>1143.413829803467</c:v>
                </c:pt>
                <c:pt idx="593">
                  <c:v>1144.02252984047</c:v>
                </c:pt>
                <c:pt idx="594">
                  <c:v>1144.111929893494</c:v>
                </c:pt>
                <c:pt idx="595">
                  <c:v>1144.29362988472</c:v>
                </c:pt>
                <c:pt idx="596">
                  <c:v>1144.474139928818</c:v>
                </c:pt>
                <c:pt idx="597">
                  <c:v>1144.993880033493</c:v>
                </c:pt>
                <c:pt idx="598">
                  <c:v>1145.075829982758</c:v>
                </c:pt>
                <c:pt idx="599">
                  <c:v>1145.23137998581</c:v>
                </c:pt>
                <c:pt idx="600">
                  <c:v>1145.401849985123</c:v>
                </c:pt>
                <c:pt idx="601">
                  <c:v>1145.710969924927</c:v>
                </c:pt>
                <c:pt idx="602">
                  <c:v>1145.852079868317</c:v>
                </c:pt>
                <c:pt idx="603">
                  <c:v>1146.035739898682</c:v>
                </c:pt>
                <c:pt idx="604">
                  <c:v>1146.178949832916</c:v>
                </c:pt>
                <c:pt idx="605">
                  <c:v>1146.298499822617</c:v>
                </c:pt>
                <c:pt idx="606">
                  <c:v>1146.412770032883</c:v>
                </c:pt>
                <c:pt idx="607">
                  <c:v>1146.649389982224</c:v>
                </c:pt>
                <c:pt idx="608">
                  <c:v>1146.65625</c:v>
                </c:pt>
                <c:pt idx="609">
                  <c:v>1147.24922990799</c:v>
                </c:pt>
                <c:pt idx="610">
                  <c:v>1147.40049982071</c:v>
                </c:pt>
                <c:pt idx="611">
                  <c:v>1147.556389808655</c:v>
                </c:pt>
                <c:pt idx="612">
                  <c:v>1147.702559947968</c:v>
                </c:pt>
                <c:pt idx="613">
                  <c:v>1148.015789985657</c:v>
                </c:pt>
                <c:pt idx="614">
                  <c:v>1148.167829990387</c:v>
                </c:pt>
                <c:pt idx="615">
                  <c:v>1148.337699890137</c:v>
                </c:pt>
                <c:pt idx="616">
                  <c:v>1149.497589826584</c:v>
                </c:pt>
                <c:pt idx="617">
                  <c:v>1149.820060014725</c:v>
                </c:pt>
                <c:pt idx="618">
                  <c:v>1149.957949876785</c:v>
                </c:pt>
                <c:pt idx="619">
                  <c:v>1150.243389844894</c:v>
                </c:pt>
                <c:pt idx="620">
                  <c:v>1150.387899875641</c:v>
                </c:pt>
                <c:pt idx="621">
                  <c:v>1150.570459842682</c:v>
                </c:pt>
                <c:pt idx="622">
                  <c:v>1150.647699832916</c:v>
                </c:pt>
                <c:pt idx="623">
                  <c:v>1150.767949819565</c:v>
                </c:pt>
                <c:pt idx="624">
                  <c:v>1150.918789863586</c:v>
                </c:pt>
                <c:pt idx="625">
                  <c:v>1151.055949926376</c:v>
                </c:pt>
                <c:pt idx="626">
                  <c:v>1151.212129831314</c:v>
                </c:pt>
                <c:pt idx="627">
                  <c:v>1151.457690000534</c:v>
                </c:pt>
                <c:pt idx="628">
                  <c:v>1151.666739940643</c:v>
                </c:pt>
                <c:pt idx="629">
                  <c:v>1336.384510040283</c:v>
                </c:pt>
                <c:pt idx="630">
                  <c:v>1349.26807999611</c:v>
                </c:pt>
                <c:pt idx="631">
                  <c:v>1349.420349836349</c:v>
                </c:pt>
                <c:pt idx="632">
                  <c:v>1349.571979999542</c:v>
                </c:pt>
                <c:pt idx="633">
                  <c:v>1349.730729818344</c:v>
                </c:pt>
                <c:pt idx="634">
                  <c:v>1349.900229930878</c:v>
                </c:pt>
                <c:pt idx="635">
                  <c:v>1350.005049943924</c:v>
                </c:pt>
                <c:pt idx="636">
                  <c:v>1391.115649938583</c:v>
                </c:pt>
                <c:pt idx="637">
                  <c:v>1391.364889860153</c:v>
                </c:pt>
                <c:pt idx="638">
                  <c:v>1391.513419866562</c:v>
                </c:pt>
                <c:pt idx="639">
                  <c:v>1391.61628985405</c:v>
                </c:pt>
                <c:pt idx="640">
                  <c:v>1391.7306599617</c:v>
                </c:pt>
                <c:pt idx="641">
                  <c:v>1391.758719921112</c:v>
                </c:pt>
                <c:pt idx="642">
                  <c:v>1391.90769982338</c:v>
                </c:pt>
                <c:pt idx="643">
                  <c:v>1392.015529870987</c:v>
                </c:pt>
                <c:pt idx="644">
                  <c:v>1392.130640029907</c:v>
                </c:pt>
                <c:pt idx="645">
                  <c:v>1392.530859947205</c:v>
                </c:pt>
                <c:pt idx="646">
                  <c:v>1392.619779825211</c:v>
                </c:pt>
                <c:pt idx="647">
                  <c:v>1392.755039930344</c:v>
                </c:pt>
                <c:pt idx="648">
                  <c:v>1392.935899972916</c:v>
                </c:pt>
                <c:pt idx="649">
                  <c:v>1393.093659877777</c:v>
                </c:pt>
                <c:pt idx="650">
                  <c:v>1393.276059865952</c:v>
                </c:pt>
                <c:pt idx="651">
                  <c:v>1393.37047982216</c:v>
                </c:pt>
                <c:pt idx="652">
                  <c:v>1393.470609903336</c:v>
                </c:pt>
                <c:pt idx="653">
                  <c:v>1393.592540025711</c:v>
                </c:pt>
                <c:pt idx="654">
                  <c:v>1393.687839984894</c:v>
                </c:pt>
                <c:pt idx="655">
                  <c:v>1393.81594991684</c:v>
                </c:pt>
                <c:pt idx="656">
                  <c:v>1393.883749961853</c:v>
                </c:pt>
                <c:pt idx="657">
                  <c:v>1393.98655986786</c:v>
                </c:pt>
                <c:pt idx="658">
                  <c:v>1394.102900028229</c:v>
                </c:pt>
                <c:pt idx="659">
                  <c:v>1394.16761994362</c:v>
                </c:pt>
                <c:pt idx="660">
                  <c:v>1394.473330020905</c:v>
                </c:pt>
                <c:pt idx="661">
                  <c:v>1550.805379867554</c:v>
                </c:pt>
                <c:pt idx="662">
                  <c:v>1550.796029806137</c:v>
                </c:pt>
                <c:pt idx="663">
                  <c:v>1551.277709960937</c:v>
                </c:pt>
                <c:pt idx="664">
                  <c:v>1551.389709949493</c:v>
                </c:pt>
                <c:pt idx="665">
                  <c:v>1551.49601984024</c:v>
                </c:pt>
                <c:pt idx="666">
                  <c:v>1551.590549945831</c:v>
                </c:pt>
                <c:pt idx="667">
                  <c:v>1551.746399879456</c:v>
                </c:pt>
                <c:pt idx="668">
                  <c:v>1551.848099946976</c:v>
                </c:pt>
                <c:pt idx="669">
                  <c:v>1551.930409908295</c:v>
                </c:pt>
                <c:pt idx="670">
                  <c:v>1552.039749860764</c:v>
                </c:pt>
                <c:pt idx="671">
                  <c:v>1552.221629858017</c:v>
                </c:pt>
                <c:pt idx="672">
                  <c:v>1552.228189945221</c:v>
                </c:pt>
                <c:pt idx="673">
                  <c:v>1552.515199899673</c:v>
                </c:pt>
                <c:pt idx="674">
                  <c:v>1552.664549827576</c:v>
                </c:pt>
                <c:pt idx="675">
                  <c:v>1552.723619937897</c:v>
                </c:pt>
                <c:pt idx="676">
                  <c:v>1552.800209999084</c:v>
                </c:pt>
                <c:pt idx="677">
                  <c:v>1552.891239881516</c:v>
                </c:pt>
                <c:pt idx="678">
                  <c:v>1552.975119829178</c:v>
                </c:pt>
                <c:pt idx="679">
                  <c:v>1553.033639907837</c:v>
                </c:pt>
                <c:pt idx="680">
                  <c:v>1553.07834982872</c:v>
                </c:pt>
                <c:pt idx="681">
                  <c:v>1553.147239923477</c:v>
                </c:pt>
                <c:pt idx="682">
                  <c:v>1657.054019927979</c:v>
                </c:pt>
                <c:pt idx="683">
                  <c:v>1657.125550031662</c:v>
                </c:pt>
                <c:pt idx="684">
                  <c:v>1657.158639907837</c:v>
                </c:pt>
                <c:pt idx="685">
                  <c:v>1657.252329826355</c:v>
                </c:pt>
                <c:pt idx="686">
                  <c:v>1657.01609992981</c:v>
                </c:pt>
                <c:pt idx="687">
                  <c:v>1657.331490039825</c:v>
                </c:pt>
                <c:pt idx="688">
                  <c:v>1657.868180036545</c:v>
                </c:pt>
                <c:pt idx="689">
                  <c:v>1657.957229852676</c:v>
                </c:pt>
                <c:pt idx="690">
                  <c:v>1658.02699995041</c:v>
                </c:pt>
                <c:pt idx="691">
                  <c:v>1658.09468984604</c:v>
                </c:pt>
                <c:pt idx="692">
                  <c:v>1658.135319948196</c:v>
                </c:pt>
                <c:pt idx="693">
                  <c:v>1658.234179973602</c:v>
                </c:pt>
                <c:pt idx="694">
                  <c:v>1658.727859973907</c:v>
                </c:pt>
                <c:pt idx="695">
                  <c:v>1658.807649850845</c:v>
                </c:pt>
                <c:pt idx="696">
                  <c:v>1658.851549863815</c:v>
                </c:pt>
                <c:pt idx="697">
                  <c:v>1658.966589927673</c:v>
                </c:pt>
                <c:pt idx="698">
                  <c:v>1659.014400005341</c:v>
                </c:pt>
                <c:pt idx="699">
                  <c:v>1659.064139842987</c:v>
                </c:pt>
                <c:pt idx="700">
                  <c:v>1659.114300012589</c:v>
                </c:pt>
                <c:pt idx="701">
                  <c:v>1659.183689832687</c:v>
                </c:pt>
                <c:pt idx="702">
                  <c:v>1659.22541999817</c:v>
                </c:pt>
                <c:pt idx="703">
                  <c:v>1659.282779932022</c:v>
                </c:pt>
                <c:pt idx="704">
                  <c:v>1659.318349838257</c:v>
                </c:pt>
                <c:pt idx="705">
                  <c:v>1659.351109981537</c:v>
                </c:pt>
                <c:pt idx="706">
                  <c:v>1659.735489845276</c:v>
                </c:pt>
                <c:pt idx="707">
                  <c:v>1659.772269964218</c:v>
                </c:pt>
                <c:pt idx="708">
                  <c:v>1659.821209907532</c:v>
                </c:pt>
                <c:pt idx="709">
                  <c:v>1660.409999847412</c:v>
                </c:pt>
                <c:pt idx="710">
                  <c:v>1660.431059837341</c:v>
                </c:pt>
                <c:pt idx="711">
                  <c:v>1660.493809938431</c:v>
                </c:pt>
                <c:pt idx="712">
                  <c:v>1660.525919914246</c:v>
                </c:pt>
                <c:pt idx="713">
                  <c:v>1660.582909822464</c:v>
                </c:pt>
                <c:pt idx="714">
                  <c:v>1833.579929828644</c:v>
                </c:pt>
                <c:pt idx="715">
                  <c:v>1868.795089960098</c:v>
                </c:pt>
                <c:pt idx="716">
                  <c:v>1883.928429841995</c:v>
                </c:pt>
                <c:pt idx="717">
                  <c:v>1883.956189870834</c:v>
                </c:pt>
                <c:pt idx="718">
                  <c:v>1883.99651002884</c:v>
                </c:pt>
                <c:pt idx="719">
                  <c:v>1884.03395986557</c:v>
                </c:pt>
                <c:pt idx="720">
                  <c:v>1884.07735991478</c:v>
                </c:pt>
                <c:pt idx="721">
                  <c:v>1884.109949827194</c:v>
                </c:pt>
                <c:pt idx="722">
                  <c:v>1884.140429973602</c:v>
                </c:pt>
                <c:pt idx="723">
                  <c:v>1884.164649963379</c:v>
                </c:pt>
                <c:pt idx="724">
                  <c:v>1884.211369991302</c:v>
                </c:pt>
                <c:pt idx="725">
                  <c:v>1884.251089811325</c:v>
                </c:pt>
                <c:pt idx="726">
                  <c:v>1884.281080007553</c:v>
                </c:pt>
                <c:pt idx="727">
                  <c:v>1884.318409919739</c:v>
                </c:pt>
                <c:pt idx="728">
                  <c:v>1884.339200019836</c:v>
                </c:pt>
                <c:pt idx="729">
                  <c:v>1884.370729923248</c:v>
                </c:pt>
                <c:pt idx="730">
                  <c:v>1884.408190011978</c:v>
                </c:pt>
                <c:pt idx="731">
                  <c:v>1884.440069913864</c:v>
                </c:pt>
                <c:pt idx="732">
                  <c:v>1884.4632999897</c:v>
                </c:pt>
                <c:pt idx="733">
                  <c:v>1884.483879804611</c:v>
                </c:pt>
                <c:pt idx="734">
                  <c:v>1884.514420032501</c:v>
                </c:pt>
                <c:pt idx="735">
                  <c:v>1884.543659925461</c:v>
                </c:pt>
                <c:pt idx="736">
                  <c:v>1884.551640033722</c:v>
                </c:pt>
                <c:pt idx="737">
                  <c:v>1884.58157992363</c:v>
                </c:pt>
                <c:pt idx="738">
                  <c:v>1884.597119808197</c:v>
                </c:pt>
                <c:pt idx="739">
                  <c:v>1884.618109941483</c:v>
                </c:pt>
                <c:pt idx="740">
                  <c:v>1884.64060997963</c:v>
                </c:pt>
                <c:pt idx="741">
                  <c:v>1884.65674996376</c:v>
                </c:pt>
                <c:pt idx="742">
                  <c:v>1884.672299861908</c:v>
                </c:pt>
                <c:pt idx="743">
                  <c:v>1884.686789989471</c:v>
                </c:pt>
                <c:pt idx="744">
                  <c:v>1884.705099821091</c:v>
                </c:pt>
                <c:pt idx="745">
                  <c:v>1884.721909999847</c:v>
                </c:pt>
                <c:pt idx="746">
                  <c:v>1884.736009836197</c:v>
                </c:pt>
                <c:pt idx="747">
                  <c:v>1884.749609947205</c:v>
                </c:pt>
                <c:pt idx="748">
                  <c:v>1884.910269975662</c:v>
                </c:pt>
                <c:pt idx="749">
                  <c:v>1884.916339874268</c:v>
                </c:pt>
                <c:pt idx="750">
                  <c:v>1884.929919958115</c:v>
                </c:pt>
                <c:pt idx="751">
                  <c:v>1884.941370010376</c:v>
                </c:pt>
                <c:pt idx="752">
                  <c:v>1884.954319953918</c:v>
                </c:pt>
                <c:pt idx="753">
                  <c:v>1884.966799974442</c:v>
                </c:pt>
                <c:pt idx="754">
                  <c:v>1884.976519823074</c:v>
                </c:pt>
                <c:pt idx="755">
                  <c:v>1885.108269929886</c:v>
                </c:pt>
                <c:pt idx="756">
                  <c:v>1885.117389917374</c:v>
                </c:pt>
                <c:pt idx="757">
                  <c:v>2065.16912984848</c:v>
                </c:pt>
                <c:pt idx="758">
                  <c:v>2065.185400009155</c:v>
                </c:pt>
                <c:pt idx="759">
                  <c:v>2065.193300008774</c:v>
                </c:pt>
                <c:pt idx="760">
                  <c:v>2065.200069904326</c:v>
                </c:pt>
                <c:pt idx="761">
                  <c:v>2065.20756983757</c:v>
                </c:pt>
                <c:pt idx="762">
                  <c:v>2065.22071003914</c:v>
                </c:pt>
                <c:pt idx="763">
                  <c:v>2065.226769924163</c:v>
                </c:pt>
                <c:pt idx="764">
                  <c:v>2065.228789806366</c:v>
                </c:pt>
                <c:pt idx="765">
                  <c:v>2065.237959861755</c:v>
                </c:pt>
                <c:pt idx="766">
                  <c:v>2065.24158000946</c:v>
                </c:pt>
              </c:numCache>
            </c:numRef>
          </c:xVal>
          <c:yVal>
            <c:numRef>
              <c:f>cholesky_32_noprefetch.csv!$F$2:$F$769</c:f>
              <c:numCache>
                <c:formatCode>General</c:formatCode>
                <c:ptCount val="768"/>
                <c:pt idx="0">
                  <c:v>0.0</c:v>
                </c:pt>
                <c:pt idx="1">
                  <c:v>276.0</c:v>
                </c:pt>
                <c:pt idx="2">
                  <c:v>3166.0</c:v>
                </c:pt>
                <c:pt idx="3">
                  <c:v>4519.0</c:v>
                </c:pt>
                <c:pt idx="4">
                  <c:v>6048.0</c:v>
                </c:pt>
                <c:pt idx="5">
                  <c:v>6511.0</c:v>
                </c:pt>
                <c:pt idx="6">
                  <c:v>7068.0</c:v>
                </c:pt>
                <c:pt idx="7">
                  <c:v>5943.0</c:v>
                </c:pt>
                <c:pt idx="8">
                  <c:v>5951.0</c:v>
                </c:pt>
                <c:pt idx="9">
                  <c:v>6047.0</c:v>
                </c:pt>
                <c:pt idx="10">
                  <c:v>7916.0</c:v>
                </c:pt>
                <c:pt idx="11">
                  <c:v>7247.0</c:v>
                </c:pt>
                <c:pt idx="12">
                  <c:v>6380.0</c:v>
                </c:pt>
                <c:pt idx="13">
                  <c:v>7014.0</c:v>
                </c:pt>
                <c:pt idx="14">
                  <c:v>6129.0</c:v>
                </c:pt>
                <c:pt idx="15">
                  <c:v>6455.0</c:v>
                </c:pt>
                <c:pt idx="16">
                  <c:v>6560.0</c:v>
                </c:pt>
                <c:pt idx="17">
                  <c:v>6741.0</c:v>
                </c:pt>
                <c:pt idx="18">
                  <c:v>6032.0</c:v>
                </c:pt>
                <c:pt idx="19">
                  <c:v>6220.0</c:v>
                </c:pt>
                <c:pt idx="20">
                  <c:v>6671.0</c:v>
                </c:pt>
                <c:pt idx="21">
                  <c:v>5994.0</c:v>
                </c:pt>
                <c:pt idx="22">
                  <c:v>7670.0</c:v>
                </c:pt>
                <c:pt idx="23">
                  <c:v>6540.0</c:v>
                </c:pt>
                <c:pt idx="24">
                  <c:v>5797.0</c:v>
                </c:pt>
                <c:pt idx="25">
                  <c:v>5559.0</c:v>
                </c:pt>
                <c:pt idx="26">
                  <c:v>6603.0</c:v>
                </c:pt>
                <c:pt idx="27">
                  <c:v>5395.0</c:v>
                </c:pt>
                <c:pt idx="28">
                  <c:v>5667.0</c:v>
                </c:pt>
                <c:pt idx="29">
                  <c:v>6522.0</c:v>
                </c:pt>
                <c:pt idx="30">
                  <c:v>5643.0</c:v>
                </c:pt>
                <c:pt idx="31">
                  <c:v>6003.0</c:v>
                </c:pt>
                <c:pt idx="32">
                  <c:v>5980.0</c:v>
                </c:pt>
                <c:pt idx="33">
                  <c:v>6436.0</c:v>
                </c:pt>
                <c:pt idx="34">
                  <c:v>6020.0</c:v>
                </c:pt>
                <c:pt idx="35">
                  <c:v>6035.0</c:v>
                </c:pt>
                <c:pt idx="36">
                  <c:v>5545.0</c:v>
                </c:pt>
                <c:pt idx="37">
                  <c:v>6275.0</c:v>
                </c:pt>
                <c:pt idx="38">
                  <c:v>5312.0</c:v>
                </c:pt>
                <c:pt idx="39">
                  <c:v>6065.0</c:v>
                </c:pt>
                <c:pt idx="40">
                  <c:v>5501.0</c:v>
                </c:pt>
                <c:pt idx="41">
                  <c:v>6060.0</c:v>
                </c:pt>
                <c:pt idx="42">
                  <c:v>5913.0</c:v>
                </c:pt>
                <c:pt idx="43">
                  <c:v>5141.0</c:v>
                </c:pt>
                <c:pt idx="44">
                  <c:v>5582.0</c:v>
                </c:pt>
                <c:pt idx="45">
                  <c:v>5156.0</c:v>
                </c:pt>
                <c:pt idx="46">
                  <c:v>6796.0</c:v>
                </c:pt>
                <c:pt idx="47">
                  <c:v>5644.0</c:v>
                </c:pt>
                <c:pt idx="48">
                  <c:v>5723.0</c:v>
                </c:pt>
                <c:pt idx="49">
                  <c:v>5818.0</c:v>
                </c:pt>
                <c:pt idx="50">
                  <c:v>5376.0</c:v>
                </c:pt>
                <c:pt idx="51">
                  <c:v>5344.0</c:v>
                </c:pt>
                <c:pt idx="52">
                  <c:v>6429.0</c:v>
                </c:pt>
                <c:pt idx="53">
                  <c:v>5874.0</c:v>
                </c:pt>
                <c:pt idx="54">
                  <c:v>6222.0</c:v>
                </c:pt>
                <c:pt idx="55">
                  <c:v>5644.0</c:v>
                </c:pt>
                <c:pt idx="56">
                  <c:v>5089.0</c:v>
                </c:pt>
                <c:pt idx="57">
                  <c:v>7325.0</c:v>
                </c:pt>
                <c:pt idx="58">
                  <c:v>7618.0</c:v>
                </c:pt>
                <c:pt idx="59">
                  <c:v>5458.0</c:v>
                </c:pt>
                <c:pt idx="60">
                  <c:v>5057.0</c:v>
                </c:pt>
                <c:pt idx="61">
                  <c:v>7362.0</c:v>
                </c:pt>
                <c:pt idx="62">
                  <c:v>6250.0</c:v>
                </c:pt>
                <c:pt idx="63">
                  <c:v>5916.0</c:v>
                </c:pt>
                <c:pt idx="64">
                  <c:v>6014.0</c:v>
                </c:pt>
                <c:pt idx="65">
                  <c:v>5246.0</c:v>
                </c:pt>
                <c:pt idx="66">
                  <c:v>5229.0</c:v>
                </c:pt>
                <c:pt idx="67">
                  <c:v>5141.0</c:v>
                </c:pt>
                <c:pt idx="68">
                  <c:v>5523.0</c:v>
                </c:pt>
                <c:pt idx="69">
                  <c:v>6724.0</c:v>
                </c:pt>
                <c:pt idx="70">
                  <c:v>5484.0</c:v>
                </c:pt>
                <c:pt idx="71">
                  <c:v>5776.0</c:v>
                </c:pt>
                <c:pt idx="72">
                  <c:v>5147.0</c:v>
                </c:pt>
                <c:pt idx="73">
                  <c:v>4884.0</c:v>
                </c:pt>
                <c:pt idx="74">
                  <c:v>4966.0</c:v>
                </c:pt>
                <c:pt idx="75">
                  <c:v>6462.0</c:v>
                </c:pt>
                <c:pt idx="76">
                  <c:v>4767.0</c:v>
                </c:pt>
                <c:pt idx="77">
                  <c:v>4910.0</c:v>
                </c:pt>
                <c:pt idx="78">
                  <c:v>5172.0</c:v>
                </c:pt>
                <c:pt idx="79">
                  <c:v>4833.0</c:v>
                </c:pt>
                <c:pt idx="80">
                  <c:v>5040.0</c:v>
                </c:pt>
                <c:pt idx="81">
                  <c:v>5767.0</c:v>
                </c:pt>
                <c:pt idx="82">
                  <c:v>5053.0</c:v>
                </c:pt>
                <c:pt idx="83">
                  <c:v>4878.0</c:v>
                </c:pt>
                <c:pt idx="84">
                  <c:v>7212.0</c:v>
                </c:pt>
                <c:pt idx="85">
                  <c:v>4541.0</c:v>
                </c:pt>
                <c:pt idx="86">
                  <c:v>5369.0</c:v>
                </c:pt>
                <c:pt idx="87">
                  <c:v>4928.0</c:v>
                </c:pt>
                <c:pt idx="88">
                  <c:v>4454.0</c:v>
                </c:pt>
                <c:pt idx="89">
                  <c:v>5006.0</c:v>
                </c:pt>
                <c:pt idx="90">
                  <c:v>4551.0</c:v>
                </c:pt>
                <c:pt idx="91">
                  <c:v>4866.0</c:v>
                </c:pt>
                <c:pt idx="92">
                  <c:v>7038.0</c:v>
                </c:pt>
                <c:pt idx="93">
                  <c:v>4551.0</c:v>
                </c:pt>
                <c:pt idx="94">
                  <c:v>4590.0</c:v>
                </c:pt>
                <c:pt idx="95">
                  <c:v>4749.0</c:v>
                </c:pt>
                <c:pt idx="96">
                  <c:v>4741.0</c:v>
                </c:pt>
                <c:pt idx="97">
                  <c:v>4893.0</c:v>
                </c:pt>
                <c:pt idx="98">
                  <c:v>4668.0</c:v>
                </c:pt>
                <c:pt idx="99">
                  <c:v>5143.0</c:v>
                </c:pt>
                <c:pt idx="100">
                  <c:v>5426.0</c:v>
                </c:pt>
                <c:pt idx="101">
                  <c:v>5410.0</c:v>
                </c:pt>
                <c:pt idx="102">
                  <c:v>5627.0</c:v>
                </c:pt>
                <c:pt idx="103">
                  <c:v>4927.0</c:v>
                </c:pt>
                <c:pt idx="104">
                  <c:v>5514.0</c:v>
                </c:pt>
                <c:pt idx="105">
                  <c:v>5612.0</c:v>
                </c:pt>
                <c:pt idx="106">
                  <c:v>5568.0</c:v>
                </c:pt>
                <c:pt idx="107">
                  <c:v>5530.0</c:v>
                </c:pt>
                <c:pt idx="108">
                  <c:v>5313.0</c:v>
                </c:pt>
                <c:pt idx="109">
                  <c:v>5679.0</c:v>
                </c:pt>
                <c:pt idx="110">
                  <c:v>6419.0</c:v>
                </c:pt>
                <c:pt idx="111">
                  <c:v>5265.0</c:v>
                </c:pt>
                <c:pt idx="112">
                  <c:v>6284.0</c:v>
                </c:pt>
                <c:pt idx="113">
                  <c:v>6175.0</c:v>
                </c:pt>
                <c:pt idx="114">
                  <c:v>6265.0</c:v>
                </c:pt>
                <c:pt idx="115">
                  <c:v>6293.0</c:v>
                </c:pt>
                <c:pt idx="116">
                  <c:v>6298.0</c:v>
                </c:pt>
                <c:pt idx="117">
                  <c:v>6542.0</c:v>
                </c:pt>
                <c:pt idx="118">
                  <c:v>4568.0</c:v>
                </c:pt>
                <c:pt idx="119">
                  <c:v>5811.0</c:v>
                </c:pt>
                <c:pt idx="120">
                  <c:v>6230.0</c:v>
                </c:pt>
                <c:pt idx="121">
                  <c:v>6113.0</c:v>
                </c:pt>
                <c:pt idx="122">
                  <c:v>6185.0</c:v>
                </c:pt>
                <c:pt idx="123">
                  <c:v>6402.0</c:v>
                </c:pt>
                <c:pt idx="124">
                  <c:v>6459.0</c:v>
                </c:pt>
                <c:pt idx="125">
                  <c:v>6458.0</c:v>
                </c:pt>
                <c:pt idx="126">
                  <c:v>5007.0</c:v>
                </c:pt>
                <c:pt idx="127">
                  <c:v>5217.0</c:v>
                </c:pt>
                <c:pt idx="128">
                  <c:v>5165.0</c:v>
                </c:pt>
                <c:pt idx="129">
                  <c:v>4925.0</c:v>
                </c:pt>
                <c:pt idx="130">
                  <c:v>5489.0</c:v>
                </c:pt>
                <c:pt idx="131">
                  <c:v>4938.0</c:v>
                </c:pt>
                <c:pt idx="132">
                  <c:v>5116.0</c:v>
                </c:pt>
                <c:pt idx="133">
                  <c:v>6070.0</c:v>
                </c:pt>
                <c:pt idx="134">
                  <c:v>5174.0</c:v>
                </c:pt>
                <c:pt idx="135">
                  <c:v>4229.0</c:v>
                </c:pt>
                <c:pt idx="136">
                  <c:v>5862.0</c:v>
                </c:pt>
                <c:pt idx="137">
                  <c:v>5136.0</c:v>
                </c:pt>
                <c:pt idx="138">
                  <c:v>5855.0</c:v>
                </c:pt>
                <c:pt idx="139">
                  <c:v>5889.0</c:v>
                </c:pt>
                <c:pt idx="140">
                  <c:v>5691.0</c:v>
                </c:pt>
                <c:pt idx="141">
                  <c:v>5439.0</c:v>
                </c:pt>
                <c:pt idx="142">
                  <c:v>5947.0</c:v>
                </c:pt>
                <c:pt idx="143">
                  <c:v>5143.0</c:v>
                </c:pt>
                <c:pt idx="144">
                  <c:v>6006.0</c:v>
                </c:pt>
                <c:pt idx="145">
                  <c:v>4843.0</c:v>
                </c:pt>
                <c:pt idx="146">
                  <c:v>4497.0</c:v>
                </c:pt>
                <c:pt idx="147">
                  <c:v>5764.0</c:v>
                </c:pt>
                <c:pt idx="148">
                  <c:v>5343.0</c:v>
                </c:pt>
                <c:pt idx="149">
                  <c:v>5976.0</c:v>
                </c:pt>
                <c:pt idx="150">
                  <c:v>4389.0</c:v>
                </c:pt>
                <c:pt idx="151">
                  <c:v>4134.0</c:v>
                </c:pt>
                <c:pt idx="152">
                  <c:v>5595.0</c:v>
                </c:pt>
                <c:pt idx="153">
                  <c:v>5686.0</c:v>
                </c:pt>
                <c:pt idx="154">
                  <c:v>5097.0</c:v>
                </c:pt>
                <c:pt idx="155">
                  <c:v>5781.0</c:v>
                </c:pt>
                <c:pt idx="156">
                  <c:v>5839.0</c:v>
                </c:pt>
                <c:pt idx="157">
                  <c:v>5817.0</c:v>
                </c:pt>
                <c:pt idx="158">
                  <c:v>4277.0</c:v>
                </c:pt>
                <c:pt idx="159">
                  <c:v>4054.0</c:v>
                </c:pt>
                <c:pt idx="160">
                  <c:v>4051.0</c:v>
                </c:pt>
                <c:pt idx="161">
                  <c:v>5454.0</c:v>
                </c:pt>
                <c:pt idx="162">
                  <c:v>5720.0</c:v>
                </c:pt>
                <c:pt idx="163">
                  <c:v>5703.0</c:v>
                </c:pt>
                <c:pt idx="164">
                  <c:v>4879.0</c:v>
                </c:pt>
                <c:pt idx="165">
                  <c:v>5011.0</c:v>
                </c:pt>
                <c:pt idx="166">
                  <c:v>4128.0</c:v>
                </c:pt>
                <c:pt idx="167">
                  <c:v>4320.0</c:v>
                </c:pt>
                <c:pt idx="168">
                  <c:v>5368.0</c:v>
                </c:pt>
                <c:pt idx="169">
                  <c:v>5359.0</c:v>
                </c:pt>
                <c:pt idx="170">
                  <c:v>5579.0</c:v>
                </c:pt>
                <c:pt idx="171">
                  <c:v>4264.0</c:v>
                </c:pt>
                <c:pt idx="172">
                  <c:v>4048.0</c:v>
                </c:pt>
                <c:pt idx="173">
                  <c:v>3932.0</c:v>
                </c:pt>
                <c:pt idx="174">
                  <c:v>5144.0</c:v>
                </c:pt>
                <c:pt idx="175">
                  <c:v>5466.0</c:v>
                </c:pt>
                <c:pt idx="176">
                  <c:v>3860.0</c:v>
                </c:pt>
                <c:pt idx="177">
                  <c:v>4168.0</c:v>
                </c:pt>
                <c:pt idx="178">
                  <c:v>4999.0</c:v>
                </c:pt>
                <c:pt idx="179">
                  <c:v>4292.0</c:v>
                </c:pt>
                <c:pt idx="180">
                  <c:v>5176.0</c:v>
                </c:pt>
                <c:pt idx="181">
                  <c:v>5228.0</c:v>
                </c:pt>
                <c:pt idx="182">
                  <c:v>5214.0</c:v>
                </c:pt>
                <c:pt idx="183">
                  <c:v>5248.0</c:v>
                </c:pt>
                <c:pt idx="184">
                  <c:v>4884.0</c:v>
                </c:pt>
                <c:pt idx="185">
                  <c:v>4633.0</c:v>
                </c:pt>
                <c:pt idx="186">
                  <c:v>5171.0</c:v>
                </c:pt>
                <c:pt idx="187">
                  <c:v>4833.0</c:v>
                </c:pt>
                <c:pt idx="188">
                  <c:v>4763.0</c:v>
                </c:pt>
                <c:pt idx="189">
                  <c:v>4802.0</c:v>
                </c:pt>
                <c:pt idx="190">
                  <c:v>4900.0</c:v>
                </c:pt>
                <c:pt idx="191">
                  <c:v>5081.0</c:v>
                </c:pt>
                <c:pt idx="192">
                  <c:v>5039.0</c:v>
                </c:pt>
                <c:pt idx="193">
                  <c:v>4957.0</c:v>
                </c:pt>
                <c:pt idx="194">
                  <c:v>5127.0</c:v>
                </c:pt>
                <c:pt idx="195">
                  <c:v>4884.0</c:v>
                </c:pt>
                <c:pt idx="196">
                  <c:v>4048.0</c:v>
                </c:pt>
                <c:pt idx="197">
                  <c:v>4272.0</c:v>
                </c:pt>
                <c:pt idx="198">
                  <c:v>4101.0</c:v>
                </c:pt>
                <c:pt idx="199">
                  <c:v>4898.0</c:v>
                </c:pt>
                <c:pt idx="200">
                  <c:v>4970.0</c:v>
                </c:pt>
                <c:pt idx="201">
                  <c:v>4836.0</c:v>
                </c:pt>
                <c:pt idx="202">
                  <c:v>5001.0</c:v>
                </c:pt>
                <c:pt idx="203">
                  <c:v>3859.0</c:v>
                </c:pt>
                <c:pt idx="204">
                  <c:v>4214.0</c:v>
                </c:pt>
                <c:pt idx="205">
                  <c:v>4480.0</c:v>
                </c:pt>
                <c:pt idx="206">
                  <c:v>4057.0</c:v>
                </c:pt>
                <c:pt idx="207">
                  <c:v>4881.0</c:v>
                </c:pt>
                <c:pt idx="208">
                  <c:v>4002.0</c:v>
                </c:pt>
                <c:pt idx="209">
                  <c:v>3798.0</c:v>
                </c:pt>
                <c:pt idx="210">
                  <c:v>3934.0</c:v>
                </c:pt>
                <c:pt idx="211">
                  <c:v>4548.0</c:v>
                </c:pt>
                <c:pt idx="212">
                  <c:v>4775.0</c:v>
                </c:pt>
                <c:pt idx="213">
                  <c:v>4181.0</c:v>
                </c:pt>
                <c:pt idx="214">
                  <c:v>4212.0</c:v>
                </c:pt>
                <c:pt idx="215">
                  <c:v>4461.0</c:v>
                </c:pt>
                <c:pt idx="216">
                  <c:v>4639.0</c:v>
                </c:pt>
                <c:pt idx="217">
                  <c:v>4478.0</c:v>
                </c:pt>
                <c:pt idx="218">
                  <c:v>4148.0</c:v>
                </c:pt>
                <c:pt idx="219">
                  <c:v>4266.0</c:v>
                </c:pt>
                <c:pt idx="220">
                  <c:v>4109.0</c:v>
                </c:pt>
                <c:pt idx="221">
                  <c:v>4378.0</c:v>
                </c:pt>
                <c:pt idx="222">
                  <c:v>3913.0</c:v>
                </c:pt>
                <c:pt idx="223">
                  <c:v>4391.0</c:v>
                </c:pt>
                <c:pt idx="224">
                  <c:v>4370.0</c:v>
                </c:pt>
                <c:pt idx="225">
                  <c:v>4179.0</c:v>
                </c:pt>
                <c:pt idx="226">
                  <c:v>3678.0</c:v>
                </c:pt>
                <c:pt idx="227">
                  <c:v>4354.0</c:v>
                </c:pt>
                <c:pt idx="228">
                  <c:v>4225.0</c:v>
                </c:pt>
                <c:pt idx="229">
                  <c:v>4396.0</c:v>
                </c:pt>
                <c:pt idx="230">
                  <c:v>4439.0</c:v>
                </c:pt>
                <c:pt idx="231">
                  <c:v>3937.0</c:v>
                </c:pt>
                <c:pt idx="232">
                  <c:v>4023.0</c:v>
                </c:pt>
                <c:pt idx="233">
                  <c:v>4351.0</c:v>
                </c:pt>
                <c:pt idx="234">
                  <c:v>4205.0</c:v>
                </c:pt>
                <c:pt idx="235">
                  <c:v>4414.0</c:v>
                </c:pt>
                <c:pt idx="236">
                  <c:v>3965.0</c:v>
                </c:pt>
                <c:pt idx="237">
                  <c:v>3826.0</c:v>
                </c:pt>
                <c:pt idx="238">
                  <c:v>4299.0</c:v>
                </c:pt>
                <c:pt idx="239">
                  <c:v>4080.0</c:v>
                </c:pt>
                <c:pt idx="240">
                  <c:v>4348.0</c:v>
                </c:pt>
                <c:pt idx="241">
                  <c:v>3844.0</c:v>
                </c:pt>
                <c:pt idx="242">
                  <c:v>3736.0</c:v>
                </c:pt>
                <c:pt idx="243">
                  <c:v>4141.0</c:v>
                </c:pt>
                <c:pt idx="244">
                  <c:v>4127.0</c:v>
                </c:pt>
                <c:pt idx="245">
                  <c:v>4268.0</c:v>
                </c:pt>
                <c:pt idx="246">
                  <c:v>3759.0</c:v>
                </c:pt>
                <c:pt idx="247">
                  <c:v>4132.0</c:v>
                </c:pt>
                <c:pt idx="248">
                  <c:v>3770.0</c:v>
                </c:pt>
                <c:pt idx="249">
                  <c:v>3714.0</c:v>
                </c:pt>
                <c:pt idx="250">
                  <c:v>3623.0</c:v>
                </c:pt>
                <c:pt idx="251">
                  <c:v>3620.0</c:v>
                </c:pt>
                <c:pt idx="252">
                  <c:v>3888.0</c:v>
                </c:pt>
                <c:pt idx="253">
                  <c:v>3891.0</c:v>
                </c:pt>
                <c:pt idx="254">
                  <c:v>3898.0</c:v>
                </c:pt>
                <c:pt idx="255">
                  <c:v>3608.0</c:v>
                </c:pt>
                <c:pt idx="256">
                  <c:v>3528.0</c:v>
                </c:pt>
                <c:pt idx="257">
                  <c:v>3301.0</c:v>
                </c:pt>
                <c:pt idx="258">
                  <c:v>3303.0</c:v>
                </c:pt>
                <c:pt idx="259">
                  <c:v>3380.0</c:v>
                </c:pt>
                <c:pt idx="260">
                  <c:v>3638.0</c:v>
                </c:pt>
                <c:pt idx="261">
                  <c:v>3809.0</c:v>
                </c:pt>
                <c:pt idx="262">
                  <c:v>3595.0</c:v>
                </c:pt>
                <c:pt idx="263">
                  <c:v>3536.0</c:v>
                </c:pt>
                <c:pt idx="264">
                  <c:v>3770.0</c:v>
                </c:pt>
                <c:pt idx="265">
                  <c:v>3659.0</c:v>
                </c:pt>
                <c:pt idx="266">
                  <c:v>3660.0</c:v>
                </c:pt>
                <c:pt idx="267">
                  <c:v>3813.0</c:v>
                </c:pt>
                <c:pt idx="268">
                  <c:v>3414.0</c:v>
                </c:pt>
                <c:pt idx="269">
                  <c:v>3855.0</c:v>
                </c:pt>
                <c:pt idx="270">
                  <c:v>3416.0</c:v>
                </c:pt>
                <c:pt idx="271">
                  <c:v>3444.0</c:v>
                </c:pt>
                <c:pt idx="272">
                  <c:v>3837.0</c:v>
                </c:pt>
                <c:pt idx="273">
                  <c:v>3465.0</c:v>
                </c:pt>
                <c:pt idx="274">
                  <c:v>3470.0</c:v>
                </c:pt>
                <c:pt idx="275">
                  <c:v>3742.0</c:v>
                </c:pt>
                <c:pt idx="276">
                  <c:v>3396.0</c:v>
                </c:pt>
                <c:pt idx="277">
                  <c:v>3756.0</c:v>
                </c:pt>
                <c:pt idx="278">
                  <c:v>2978.0</c:v>
                </c:pt>
                <c:pt idx="279">
                  <c:v>3165.0</c:v>
                </c:pt>
                <c:pt idx="280">
                  <c:v>3262.0</c:v>
                </c:pt>
                <c:pt idx="281">
                  <c:v>3126.0</c:v>
                </c:pt>
                <c:pt idx="282">
                  <c:v>3253.0</c:v>
                </c:pt>
                <c:pt idx="283">
                  <c:v>3096.0</c:v>
                </c:pt>
                <c:pt idx="284">
                  <c:v>3320.0</c:v>
                </c:pt>
                <c:pt idx="285">
                  <c:v>3387.0</c:v>
                </c:pt>
                <c:pt idx="286">
                  <c:v>3213.0</c:v>
                </c:pt>
                <c:pt idx="287">
                  <c:v>3249.0</c:v>
                </c:pt>
                <c:pt idx="288">
                  <c:v>3274.0</c:v>
                </c:pt>
                <c:pt idx="289">
                  <c:v>3031.0</c:v>
                </c:pt>
                <c:pt idx="290">
                  <c:v>3277.0</c:v>
                </c:pt>
                <c:pt idx="291">
                  <c:v>3223.0</c:v>
                </c:pt>
                <c:pt idx="292">
                  <c:v>2925.0</c:v>
                </c:pt>
                <c:pt idx="293">
                  <c:v>2989.0</c:v>
                </c:pt>
                <c:pt idx="294">
                  <c:v>3052.0</c:v>
                </c:pt>
                <c:pt idx="295">
                  <c:v>3141.0</c:v>
                </c:pt>
                <c:pt idx="296">
                  <c:v>2941.0</c:v>
                </c:pt>
                <c:pt idx="297">
                  <c:v>2867.0</c:v>
                </c:pt>
                <c:pt idx="298">
                  <c:v>3438.0</c:v>
                </c:pt>
                <c:pt idx="299">
                  <c:v>2741.0</c:v>
                </c:pt>
                <c:pt idx="300">
                  <c:v>3114.0</c:v>
                </c:pt>
                <c:pt idx="301">
                  <c:v>2853.0</c:v>
                </c:pt>
                <c:pt idx="302">
                  <c:v>2938.0</c:v>
                </c:pt>
                <c:pt idx="303">
                  <c:v>3335.0</c:v>
                </c:pt>
                <c:pt idx="304">
                  <c:v>2697.0</c:v>
                </c:pt>
                <c:pt idx="305">
                  <c:v>2781.0</c:v>
                </c:pt>
                <c:pt idx="306">
                  <c:v>2781.0</c:v>
                </c:pt>
                <c:pt idx="307">
                  <c:v>2702.0</c:v>
                </c:pt>
                <c:pt idx="308">
                  <c:v>2819.0</c:v>
                </c:pt>
                <c:pt idx="309">
                  <c:v>2751.0</c:v>
                </c:pt>
                <c:pt idx="310">
                  <c:v>2758.0</c:v>
                </c:pt>
                <c:pt idx="311">
                  <c:v>3216.0</c:v>
                </c:pt>
                <c:pt idx="312">
                  <c:v>2806.0</c:v>
                </c:pt>
                <c:pt idx="313">
                  <c:v>2800.0</c:v>
                </c:pt>
                <c:pt idx="314">
                  <c:v>2726.0</c:v>
                </c:pt>
                <c:pt idx="315">
                  <c:v>2625.0</c:v>
                </c:pt>
                <c:pt idx="316">
                  <c:v>3005.0</c:v>
                </c:pt>
                <c:pt idx="317">
                  <c:v>2693.0</c:v>
                </c:pt>
                <c:pt idx="318">
                  <c:v>2583.0</c:v>
                </c:pt>
                <c:pt idx="319">
                  <c:v>3134.0</c:v>
                </c:pt>
                <c:pt idx="320">
                  <c:v>3080.0</c:v>
                </c:pt>
                <c:pt idx="321">
                  <c:v>3023.0</c:v>
                </c:pt>
                <c:pt idx="322">
                  <c:v>3089.0</c:v>
                </c:pt>
                <c:pt idx="323">
                  <c:v>2960.0</c:v>
                </c:pt>
                <c:pt idx="324">
                  <c:v>2628.0</c:v>
                </c:pt>
                <c:pt idx="325">
                  <c:v>2773.0</c:v>
                </c:pt>
                <c:pt idx="326">
                  <c:v>2748.0</c:v>
                </c:pt>
                <c:pt idx="327">
                  <c:v>2694.0</c:v>
                </c:pt>
                <c:pt idx="328">
                  <c:v>2906.0</c:v>
                </c:pt>
                <c:pt idx="329">
                  <c:v>2911.0</c:v>
                </c:pt>
                <c:pt idx="330">
                  <c:v>2991.0</c:v>
                </c:pt>
                <c:pt idx="331">
                  <c:v>2226.0</c:v>
                </c:pt>
                <c:pt idx="332">
                  <c:v>2462.0</c:v>
                </c:pt>
                <c:pt idx="333">
                  <c:v>2322.0</c:v>
                </c:pt>
                <c:pt idx="334">
                  <c:v>2362.0</c:v>
                </c:pt>
                <c:pt idx="335">
                  <c:v>2679.0</c:v>
                </c:pt>
                <c:pt idx="336">
                  <c:v>2153.0</c:v>
                </c:pt>
                <c:pt idx="337">
                  <c:v>2481.0</c:v>
                </c:pt>
                <c:pt idx="338">
                  <c:v>2381.0</c:v>
                </c:pt>
                <c:pt idx="339">
                  <c:v>2250.0</c:v>
                </c:pt>
                <c:pt idx="340">
                  <c:v>2340.0</c:v>
                </c:pt>
                <c:pt idx="341">
                  <c:v>2364.0</c:v>
                </c:pt>
                <c:pt idx="342">
                  <c:v>2135.0</c:v>
                </c:pt>
                <c:pt idx="343">
                  <c:v>2262.0</c:v>
                </c:pt>
                <c:pt idx="344">
                  <c:v>2431.0</c:v>
                </c:pt>
                <c:pt idx="345">
                  <c:v>2372.0</c:v>
                </c:pt>
                <c:pt idx="346">
                  <c:v>2191.0</c:v>
                </c:pt>
                <c:pt idx="347">
                  <c:v>2310.0</c:v>
                </c:pt>
                <c:pt idx="348">
                  <c:v>2283.0</c:v>
                </c:pt>
                <c:pt idx="349">
                  <c:v>2265.0</c:v>
                </c:pt>
                <c:pt idx="350">
                  <c:v>2081.0</c:v>
                </c:pt>
                <c:pt idx="351">
                  <c:v>2518.0</c:v>
                </c:pt>
                <c:pt idx="352">
                  <c:v>2628.0</c:v>
                </c:pt>
                <c:pt idx="353">
                  <c:v>1998.0</c:v>
                </c:pt>
                <c:pt idx="354">
                  <c:v>2021.0</c:v>
                </c:pt>
                <c:pt idx="355">
                  <c:v>2018.0</c:v>
                </c:pt>
                <c:pt idx="356">
                  <c:v>2031.0</c:v>
                </c:pt>
                <c:pt idx="357">
                  <c:v>2135.0</c:v>
                </c:pt>
                <c:pt idx="358">
                  <c:v>2164.0</c:v>
                </c:pt>
                <c:pt idx="359">
                  <c:v>2078.0</c:v>
                </c:pt>
                <c:pt idx="360">
                  <c:v>2066.0</c:v>
                </c:pt>
                <c:pt idx="361">
                  <c:v>2028.0</c:v>
                </c:pt>
                <c:pt idx="362">
                  <c:v>2172.0</c:v>
                </c:pt>
                <c:pt idx="363">
                  <c:v>2210.0</c:v>
                </c:pt>
                <c:pt idx="364">
                  <c:v>2091.0</c:v>
                </c:pt>
                <c:pt idx="365">
                  <c:v>2277.0</c:v>
                </c:pt>
                <c:pt idx="366">
                  <c:v>2211.0</c:v>
                </c:pt>
                <c:pt idx="367">
                  <c:v>2147.0</c:v>
                </c:pt>
                <c:pt idx="368">
                  <c:v>2331.0</c:v>
                </c:pt>
                <c:pt idx="369">
                  <c:v>2160.0</c:v>
                </c:pt>
                <c:pt idx="370">
                  <c:v>2137.0</c:v>
                </c:pt>
                <c:pt idx="371">
                  <c:v>2189.0</c:v>
                </c:pt>
                <c:pt idx="372">
                  <c:v>2061.0</c:v>
                </c:pt>
                <c:pt idx="373">
                  <c:v>2432.0</c:v>
                </c:pt>
                <c:pt idx="374">
                  <c:v>1774.0</c:v>
                </c:pt>
                <c:pt idx="375">
                  <c:v>1876.0</c:v>
                </c:pt>
                <c:pt idx="376">
                  <c:v>1915.0</c:v>
                </c:pt>
                <c:pt idx="377">
                  <c:v>2127.0</c:v>
                </c:pt>
                <c:pt idx="378">
                  <c:v>1823.0</c:v>
                </c:pt>
                <c:pt idx="379">
                  <c:v>1798.0</c:v>
                </c:pt>
                <c:pt idx="380">
                  <c:v>2036.0</c:v>
                </c:pt>
                <c:pt idx="381">
                  <c:v>2081.0</c:v>
                </c:pt>
                <c:pt idx="382">
                  <c:v>1960.0</c:v>
                </c:pt>
                <c:pt idx="383">
                  <c:v>1883.0</c:v>
                </c:pt>
                <c:pt idx="384">
                  <c:v>1845.0</c:v>
                </c:pt>
                <c:pt idx="385">
                  <c:v>1764.0</c:v>
                </c:pt>
                <c:pt idx="386">
                  <c:v>1742.0</c:v>
                </c:pt>
                <c:pt idx="387">
                  <c:v>1762.0</c:v>
                </c:pt>
                <c:pt idx="388">
                  <c:v>1662.0</c:v>
                </c:pt>
                <c:pt idx="389">
                  <c:v>1876.0</c:v>
                </c:pt>
                <c:pt idx="390">
                  <c:v>1672.0</c:v>
                </c:pt>
                <c:pt idx="391">
                  <c:v>1630.0</c:v>
                </c:pt>
                <c:pt idx="392">
                  <c:v>1863.0</c:v>
                </c:pt>
                <c:pt idx="393">
                  <c:v>1673.0</c:v>
                </c:pt>
                <c:pt idx="394">
                  <c:v>1806.0</c:v>
                </c:pt>
                <c:pt idx="395">
                  <c:v>1792.0</c:v>
                </c:pt>
                <c:pt idx="396">
                  <c:v>1777.0</c:v>
                </c:pt>
                <c:pt idx="397">
                  <c:v>1786.0</c:v>
                </c:pt>
                <c:pt idx="398">
                  <c:v>1700.0</c:v>
                </c:pt>
                <c:pt idx="399">
                  <c:v>1727.0</c:v>
                </c:pt>
                <c:pt idx="400">
                  <c:v>1938.0</c:v>
                </c:pt>
                <c:pt idx="401">
                  <c:v>1767.0</c:v>
                </c:pt>
                <c:pt idx="402">
                  <c:v>1733.0</c:v>
                </c:pt>
                <c:pt idx="403">
                  <c:v>1739.0</c:v>
                </c:pt>
                <c:pt idx="404">
                  <c:v>2029.0</c:v>
                </c:pt>
                <c:pt idx="405">
                  <c:v>2045.0</c:v>
                </c:pt>
                <c:pt idx="406">
                  <c:v>1432.0</c:v>
                </c:pt>
                <c:pt idx="407">
                  <c:v>1589.0</c:v>
                </c:pt>
                <c:pt idx="408">
                  <c:v>1737.0</c:v>
                </c:pt>
                <c:pt idx="409">
                  <c:v>1717.0</c:v>
                </c:pt>
                <c:pt idx="410">
                  <c:v>1596.0</c:v>
                </c:pt>
                <c:pt idx="411">
                  <c:v>1564.0</c:v>
                </c:pt>
                <c:pt idx="412">
                  <c:v>1772.0</c:v>
                </c:pt>
                <c:pt idx="413">
                  <c:v>1815.0</c:v>
                </c:pt>
                <c:pt idx="414">
                  <c:v>1729.0</c:v>
                </c:pt>
                <c:pt idx="415">
                  <c:v>1709.0</c:v>
                </c:pt>
                <c:pt idx="416">
                  <c:v>1750.0</c:v>
                </c:pt>
                <c:pt idx="417">
                  <c:v>1585.0</c:v>
                </c:pt>
                <c:pt idx="418">
                  <c:v>1685.0</c:v>
                </c:pt>
                <c:pt idx="419">
                  <c:v>1685.0</c:v>
                </c:pt>
                <c:pt idx="420">
                  <c:v>1457.0</c:v>
                </c:pt>
                <c:pt idx="421">
                  <c:v>1807.0</c:v>
                </c:pt>
                <c:pt idx="422">
                  <c:v>1635.0</c:v>
                </c:pt>
                <c:pt idx="423">
                  <c:v>1423.0</c:v>
                </c:pt>
                <c:pt idx="424">
                  <c:v>1536.0</c:v>
                </c:pt>
                <c:pt idx="425">
                  <c:v>1346.0</c:v>
                </c:pt>
                <c:pt idx="426">
                  <c:v>1813.0</c:v>
                </c:pt>
                <c:pt idx="427">
                  <c:v>839.0</c:v>
                </c:pt>
                <c:pt idx="428">
                  <c:v>1043.0</c:v>
                </c:pt>
                <c:pt idx="429">
                  <c:v>987.0</c:v>
                </c:pt>
                <c:pt idx="430">
                  <c:v>1229.0</c:v>
                </c:pt>
                <c:pt idx="431">
                  <c:v>1365.0</c:v>
                </c:pt>
                <c:pt idx="432">
                  <c:v>824.0</c:v>
                </c:pt>
                <c:pt idx="433">
                  <c:v>849.0</c:v>
                </c:pt>
                <c:pt idx="434">
                  <c:v>1039.0</c:v>
                </c:pt>
                <c:pt idx="435">
                  <c:v>865.0</c:v>
                </c:pt>
                <c:pt idx="436">
                  <c:v>964.0</c:v>
                </c:pt>
                <c:pt idx="437">
                  <c:v>809.0</c:v>
                </c:pt>
                <c:pt idx="438">
                  <c:v>790.0</c:v>
                </c:pt>
                <c:pt idx="439">
                  <c:v>830.0</c:v>
                </c:pt>
                <c:pt idx="440">
                  <c:v>1120.0</c:v>
                </c:pt>
                <c:pt idx="441">
                  <c:v>959.0</c:v>
                </c:pt>
                <c:pt idx="442">
                  <c:v>1001.0</c:v>
                </c:pt>
                <c:pt idx="443">
                  <c:v>899.0</c:v>
                </c:pt>
                <c:pt idx="444">
                  <c:v>879.0</c:v>
                </c:pt>
                <c:pt idx="445">
                  <c:v>1098.0</c:v>
                </c:pt>
                <c:pt idx="446">
                  <c:v>698.0</c:v>
                </c:pt>
                <c:pt idx="447">
                  <c:v>1110.0</c:v>
                </c:pt>
                <c:pt idx="448">
                  <c:v>1351.0</c:v>
                </c:pt>
                <c:pt idx="449">
                  <c:v>872.0</c:v>
                </c:pt>
                <c:pt idx="450">
                  <c:v>1238.0</c:v>
                </c:pt>
                <c:pt idx="451">
                  <c:v>1288.0</c:v>
                </c:pt>
                <c:pt idx="452">
                  <c:v>879.0</c:v>
                </c:pt>
                <c:pt idx="453">
                  <c:v>825.0</c:v>
                </c:pt>
                <c:pt idx="454">
                  <c:v>1001.0</c:v>
                </c:pt>
                <c:pt idx="455">
                  <c:v>886.0</c:v>
                </c:pt>
                <c:pt idx="456">
                  <c:v>743.0</c:v>
                </c:pt>
                <c:pt idx="457">
                  <c:v>792.0</c:v>
                </c:pt>
                <c:pt idx="458">
                  <c:v>1499.0</c:v>
                </c:pt>
                <c:pt idx="459">
                  <c:v>674.0</c:v>
                </c:pt>
                <c:pt idx="460">
                  <c:v>462.0</c:v>
                </c:pt>
                <c:pt idx="461">
                  <c:v>417.0</c:v>
                </c:pt>
                <c:pt idx="462">
                  <c:v>641.0</c:v>
                </c:pt>
                <c:pt idx="463">
                  <c:v>597.0</c:v>
                </c:pt>
                <c:pt idx="464">
                  <c:v>65.0</c:v>
                </c:pt>
                <c:pt idx="465">
                  <c:v>349.0</c:v>
                </c:pt>
                <c:pt idx="466">
                  <c:v>497.0</c:v>
                </c:pt>
                <c:pt idx="467">
                  <c:v>1080.0</c:v>
                </c:pt>
                <c:pt idx="468">
                  <c:v>1354.0</c:v>
                </c:pt>
                <c:pt idx="469">
                  <c:v>168.0</c:v>
                </c:pt>
                <c:pt idx="470">
                  <c:v>269.0</c:v>
                </c:pt>
                <c:pt idx="471">
                  <c:v>102.0</c:v>
                </c:pt>
                <c:pt idx="472">
                  <c:v>393.0</c:v>
                </c:pt>
                <c:pt idx="473">
                  <c:v>367.0</c:v>
                </c:pt>
                <c:pt idx="474">
                  <c:v>432.0</c:v>
                </c:pt>
                <c:pt idx="475">
                  <c:v>354.0</c:v>
                </c:pt>
                <c:pt idx="476">
                  <c:v>314.0</c:v>
                </c:pt>
                <c:pt idx="477">
                  <c:v>349.0</c:v>
                </c:pt>
                <c:pt idx="478">
                  <c:v>1001.0</c:v>
                </c:pt>
                <c:pt idx="479">
                  <c:v>369.0</c:v>
                </c:pt>
                <c:pt idx="480">
                  <c:v>512.0</c:v>
                </c:pt>
                <c:pt idx="481">
                  <c:v>196.0</c:v>
                </c:pt>
                <c:pt idx="482">
                  <c:v>261.0</c:v>
                </c:pt>
                <c:pt idx="483">
                  <c:v>385.0</c:v>
                </c:pt>
                <c:pt idx="484">
                  <c:v>797.0</c:v>
                </c:pt>
                <c:pt idx="485">
                  <c:v>305.0</c:v>
                </c:pt>
                <c:pt idx="486">
                  <c:v>88.0</c:v>
                </c:pt>
                <c:pt idx="487">
                  <c:v>1054.0</c:v>
                </c:pt>
                <c:pt idx="488">
                  <c:v>622.0</c:v>
                </c:pt>
                <c:pt idx="489">
                  <c:v>312.0</c:v>
                </c:pt>
                <c:pt idx="490">
                  <c:v>133.0</c:v>
                </c:pt>
                <c:pt idx="491">
                  <c:v>232.0</c:v>
                </c:pt>
                <c:pt idx="492">
                  <c:v>597.0</c:v>
                </c:pt>
                <c:pt idx="493">
                  <c:v>55.0</c:v>
                </c:pt>
                <c:pt idx="494">
                  <c:v>250.0</c:v>
                </c:pt>
                <c:pt idx="495">
                  <c:v>94.0</c:v>
                </c:pt>
                <c:pt idx="496">
                  <c:v>433.0</c:v>
                </c:pt>
                <c:pt idx="497">
                  <c:v>1005.0</c:v>
                </c:pt>
                <c:pt idx="498">
                  <c:v>190.0</c:v>
                </c:pt>
                <c:pt idx="499">
                  <c:v>392.0</c:v>
                </c:pt>
                <c:pt idx="500">
                  <c:v>245.0</c:v>
                </c:pt>
                <c:pt idx="501">
                  <c:v>1095.0</c:v>
                </c:pt>
                <c:pt idx="502">
                  <c:v>547.0</c:v>
                </c:pt>
                <c:pt idx="503">
                  <c:v>785.0</c:v>
                </c:pt>
                <c:pt idx="504">
                  <c:v>495.0</c:v>
                </c:pt>
                <c:pt idx="505">
                  <c:v>441.0</c:v>
                </c:pt>
                <c:pt idx="506">
                  <c:v>130.0</c:v>
                </c:pt>
                <c:pt idx="507">
                  <c:v>213.0</c:v>
                </c:pt>
                <c:pt idx="508">
                  <c:v>244.0</c:v>
                </c:pt>
                <c:pt idx="509">
                  <c:v>816.0</c:v>
                </c:pt>
                <c:pt idx="510">
                  <c:v>418.0</c:v>
                </c:pt>
                <c:pt idx="511">
                  <c:v>278.0</c:v>
                </c:pt>
                <c:pt idx="512">
                  <c:v>424.0</c:v>
                </c:pt>
                <c:pt idx="513">
                  <c:v>197.0</c:v>
                </c:pt>
                <c:pt idx="514">
                  <c:v>46.0</c:v>
                </c:pt>
                <c:pt idx="515">
                  <c:v>920.0</c:v>
                </c:pt>
                <c:pt idx="516">
                  <c:v>12.0</c:v>
                </c:pt>
                <c:pt idx="517">
                  <c:v>451.0</c:v>
                </c:pt>
                <c:pt idx="518">
                  <c:v>187.0</c:v>
                </c:pt>
                <c:pt idx="519">
                  <c:v>155.0</c:v>
                </c:pt>
                <c:pt idx="520">
                  <c:v>601.0</c:v>
                </c:pt>
                <c:pt idx="521">
                  <c:v>221.0</c:v>
                </c:pt>
                <c:pt idx="522">
                  <c:v>91.0</c:v>
                </c:pt>
                <c:pt idx="523">
                  <c:v>308.0</c:v>
                </c:pt>
                <c:pt idx="524">
                  <c:v>30.0</c:v>
                </c:pt>
                <c:pt idx="525">
                  <c:v>108.0</c:v>
                </c:pt>
                <c:pt idx="526">
                  <c:v>80.0</c:v>
                </c:pt>
                <c:pt idx="527">
                  <c:v>659.0</c:v>
                </c:pt>
                <c:pt idx="528">
                  <c:v>239.0</c:v>
                </c:pt>
                <c:pt idx="529">
                  <c:v>493.0</c:v>
                </c:pt>
                <c:pt idx="530">
                  <c:v>215.0</c:v>
                </c:pt>
                <c:pt idx="531">
                  <c:v>186.0</c:v>
                </c:pt>
                <c:pt idx="532">
                  <c:v>216.0</c:v>
                </c:pt>
                <c:pt idx="533">
                  <c:v>844.0</c:v>
                </c:pt>
                <c:pt idx="534">
                  <c:v>164.0</c:v>
                </c:pt>
                <c:pt idx="535">
                  <c:v>92.0</c:v>
                </c:pt>
                <c:pt idx="536">
                  <c:v>269.0</c:v>
                </c:pt>
                <c:pt idx="537">
                  <c:v>87.0</c:v>
                </c:pt>
                <c:pt idx="538">
                  <c:v>37.0</c:v>
                </c:pt>
                <c:pt idx="539">
                  <c:v>721.0</c:v>
                </c:pt>
                <c:pt idx="540">
                  <c:v>141.0</c:v>
                </c:pt>
                <c:pt idx="541">
                  <c:v>97.0</c:v>
                </c:pt>
                <c:pt idx="542">
                  <c:v>60.0</c:v>
                </c:pt>
                <c:pt idx="543">
                  <c:v>266.0</c:v>
                </c:pt>
                <c:pt idx="544">
                  <c:v>315.0</c:v>
                </c:pt>
                <c:pt idx="545">
                  <c:v>63.0</c:v>
                </c:pt>
                <c:pt idx="546">
                  <c:v>34.0</c:v>
                </c:pt>
                <c:pt idx="547">
                  <c:v>682.0</c:v>
                </c:pt>
                <c:pt idx="548">
                  <c:v>357.0</c:v>
                </c:pt>
                <c:pt idx="549">
                  <c:v>376.0</c:v>
                </c:pt>
                <c:pt idx="550">
                  <c:v>165.0</c:v>
                </c:pt>
                <c:pt idx="551">
                  <c:v>73.0</c:v>
                </c:pt>
                <c:pt idx="552">
                  <c:v>32.0</c:v>
                </c:pt>
                <c:pt idx="553">
                  <c:v>33.0</c:v>
                </c:pt>
                <c:pt idx="554">
                  <c:v>695.0</c:v>
                </c:pt>
                <c:pt idx="555">
                  <c:v>294.0</c:v>
                </c:pt>
                <c:pt idx="556">
                  <c:v>201.0</c:v>
                </c:pt>
                <c:pt idx="557">
                  <c:v>91.0</c:v>
                </c:pt>
                <c:pt idx="558">
                  <c:v>63.0</c:v>
                </c:pt>
                <c:pt idx="559">
                  <c:v>20.0</c:v>
                </c:pt>
                <c:pt idx="560">
                  <c:v>265.0</c:v>
                </c:pt>
                <c:pt idx="561">
                  <c:v>311.0</c:v>
                </c:pt>
                <c:pt idx="562">
                  <c:v>620.0</c:v>
                </c:pt>
                <c:pt idx="563">
                  <c:v>64.0</c:v>
                </c:pt>
                <c:pt idx="564">
                  <c:v>24.0</c:v>
                </c:pt>
                <c:pt idx="565">
                  <c:v>14.0</c:v>
                </c:pt>
                <c:pt idx="566">
                  <c:v>80.0</c:v>
                </c:pt>
                <c:pt idx="567">
                  <c:v>523.0</c:v>
                </c:pt>
                <c:pt idx="568">
                  <c:v>18.0</c:v>
                </c:pt>
                <c:pt idx="569">
                  <c:v>142.0</c:v>
                </c:pt>
                <c:pt idx="570">
                  <c:v>156.0</c:v>
                </c:pt>
                <c:pt idx="571">
                  <c:v>70.0</c:v>
                </c:pt>
                <c:pt idx="572">
                  <c:v>347.0</c:v>
                </c:pt>
                <c:pt idx="573">
                  <c:v>10.0</c:v>
                </c:pt>
                <c:pt idx="574">
                  <c:v>100.0</c:v>
                </c:pt>
                <c:pt idx="575">
                  <c:v>275.0</c:v>
                </c:pt>
                <c:pt idx="576">
                  <c:v>545.0</c:v>
                </c:pt>
                <c:pt idx="577">
                  <c:v>312.0</c:v>
                </c:pt>
                <c:pt idx="578">
                  <c:v>156.0</c:v>
                </c:pt>
                <c:pt idx="579">
                  <c:v>3.0</c:v>
                </c:pt>
                <c:pt idx="580">
                  <c:v>502.0</c:v>
                </c:pt>
                <c:pt idx="581">
                  <c:v>261.0</c:v>
                </c:pt>
                <c:pt idx="582">
                  <c:v>65.0</c:v>
                </c:pt>
                <c:pt idx="583">
                  <c:v>59.0</c:v>
                </c:pt>
                <c:pt idx="584">
                  <c:v>30.0</c:v>
                </c:pt>
                <c:pt idx="585">
                  <c:v>75.0</c:v>
                </c:pt>
                <c:pt idx="586">
                  <c:v>503.0</c:v>
                </c:pt>
                <c:pt idx="587">
                  <c:v>40.0</c:v>
                </c:pt>
                <c:pt idx="588">
                  <c:v>36.0</c:v>
                </c:pt>
                <c:pt idx="589">
                  <c:v>161.0</c:v>
                </c:pt>
                <c:pt idx="590">
                  <c:v>0.0</c:v>
                </c:pt>
                <c:pt idx="591">
                  <c:v>152.0</c:v>
                </c:pt>
                <c:pt idx="592">
                  <c:v>155.0</c:v>
                </c:pt>
                <c:pt idx="593">
                  <c:v>428.0</c:v>
                </c:pt>
                <c:pt idx="594">
                  <c:v>0.0</c:v>
                </c:pt>
                <c:pt idx="595">
                  <c:v>9.0</c:v>
                </c:pt>
                <c:pt idx="596">
                  <c:v>5.0</c:v>
                </c:pt>
                <c:pt idx="597">
                  <c:v>382.0</c:v>
                </c:pt>
                <c:pt idx="598">
                  <c:v>42.0</c:v>
                </c:pt>
                <c:pt idx="599">
                  <c:v>9.0</c:v>
                </c:pt>
                <c:pt idx="600">
                  <c:v>167.0</c:v>
                </c:pt>
                <c:pt idx="601">
                  <c:v>24.0</c:v>
                </c:pt>
                <c:pt idx="602">
                  <c:v>21.0</c:v>
                </c:pt>
                <c:pt idx="603">
                  <c:v>7.0</c:v>
                </c:pt>
                <c:pt idx="604">
                  <c:v>29.0</c:v>
                </c:pt>
                <c:pt idx="605">
                  <c:v>0.0</c:v>
                </c:pt>
                <c:pt idx="606">
                  <c:v>49.0</c:v>
                </c:pt>
                <c:pt idx="607">
                  <c:v>330.0</c:v>
                </c:pt>
                <c:pt idx="608">
                  <c:v>330.0</c:v>
                </c:pt>
                <c:pt idx="609">
                  <c:v>5.0</c:v>
                </c:pt>
                <c:pt idx="610">
                  <c:v>22.0</c:v>
                </c:pt>
                <c:pt idx="611">
                  <c:v>81.0</c:v>
                </c:pt>
                <c:pt idx="612">
                  <c:v>0.0</c:v>
                </c:pt>
                <c:pt idx="613">
                  <c:v>189.0</c:v>
                </c:pt>
                <c:pt idx="614">
                  <c:v>9.0</c:v>
                </c:pt>
                <c:pt idx="615">
                  <c:v>13.0</c:v>
                </c:pt>
                <c:pt idx="616">
                  <c:v>334.0</c:v>
                </c:pt>
                <c:pt idx="617">
                  <c:v>11.0</c:v>
                </c:pt>
                <c:pt idx="618">
                  <c:v>16.0</c:v>
                </c:pt>
                <c:pt idx="619">
                  <c:v>182.0</c:v>
                </c:pt>
                <c:pt idx="620">
                  <c:v>9.0</c:v>
                </c:pt>
                <c:pt idx="621">
                  <c:v>85.0</c:v>
                </c:pt>
                <c:pt idx="622">
                  <c:v>17.0</c:v>
                </c:pt>
                <c:pt idx="623">
                  <c:v>36.0</c:v>
                </c:pt>
                <c:pt idx="624">
                  <c:v>0.0</c:v>
                </c:pt>
                <c:pt idx="625">
                  <c:v>6.0</c:v>
                </c:pt>
                <c:pt idx="626">
                  <c:v>61.0</c:v>
                </c:pt>
                <c:pt idx="627">
                  <c:v>103.0</c:v>
                </c:pt>
                <c:pt idx="628">
                  <c:v>249.0</c:v>
                </c:pt>
                <c:pt idx="629">
                  <c:v>286.0</c:v>
                </c:pt>
                <c:pt idx="630">
                  <c:v>42.0</c:v>
                </c:pt>
                <c:pt idx="631">
                  <c:v>29.0</c:v>
                </c:pt>
                <c:pt idx="632">
                  <c:v>5.0</c:v>
                </c:pt>
                <c:pt idx="633">
                  <c:v>34.0</c:v>
                </c:pt>
                <c:pt idx="634">
                  <c:v>143.0</c:v>
                </c:pt>
                <c:pt idx="635">
                  <c:v>51.0</c:v>
                </c:pt>
                <c:pt idx="636">
                  <c:v>243.0</c:v>
                </c:pt>
                <c:pt idx="637">
                  <c:v>95.0</c:v>
                </c:pt>
                <c:pt idx="638">
                  <c:v>38.0</c:v>
                </c:pt>
                <c:pt idx="639">
                  <c:v>0.0</c:v>
                </c:pt>
                <c:pt idx="640">
                  <c:v>17.0</c:v>
                </c:pt>
                <c:pt idx="641">
                  <c:v>0.0</c:v>
                </c:pt>
                <c:pt idx="642">
                  <c:v>41.0</c:v>
                </c:pt>
                <c:pt idx="643">
                  <c:v>7.0</c:v>
                </c:pt>
                <c:pt idx="644">
                  <c:v>0.0</c:v>
                </c:pt>
                <c:pt idx="645">
                  <c:v>119.0</c:v>
                </c:pt>
                <c:pt idx="646">
                  <c:v>0.0</c:v>
                </c:pt>
                <c:pt idx="647">
                  <c:v>68.0</c:v>
                </c:pt>
                <c:pt idx="648">
                  <c:v>16.0</c:v>
                </c:pt>
                <c:pt idx="649">
                  <c:v>87.0</c:v>
                </c:pt>
                <c:pt idx="650">
                  <c:v>129.0</c:v>
                </c:pt>
                <c:pt idx="651">
                  <c:v>5.0</c:v>
                </c:pt>
                <c:pt idx="652">
                  <c:v>6.0</c:v>
                </c:pt>
                <c:pt idx="653">
                  <c:v>53.0</c:v>
                </c:pt>
                <c:pt idx="654">
                  <c:v>6.0</c:v>
                </c:pt>
                <c:pt idx="655">
                  <c:v>17.0</c:v>
                </c:pt>
                <c:pt idx="656">
                  <c:v>6.0</c:v>
                </c:pt>
                <c:pt idx="657">
                  <c:v>0.0</c:v>
                </c:pt>
                <c:pt idx="658">
                  <c:v>13.0</c:v>
                </c:pt>
                <c:pt idx="659">
                  <c:v>0.0</c:v>
                </c:pt>
                <c:pt idx="660">
                  <c:v>98.0</c:v>
                </c:pt>
                <c:pt idx="661">
                  <c:v>0.0</c:v>
                </c:pt>
                <c:pt idx="662">
                  <c:v>160.0</c:v>
                </c:pt>
                <c:pt idx="663">
                  <c:v>89.0</c:v>
                </c:pt>
                <c:pt idx="664">
                  <c:v>24.0</c:v>
                </c:pt>
                <c:pt idx="665">
                  <c:v>10.0</c:v>
                </c:pt>
                <c:pt idx="666">
                  <c:v>5.0</c:v>
                </c:pt>
                <c:pt idx="667">
                  <c:v>80.0</c:v>
                </c:pt>
                <c:pt idx="668">
                  <c:v>29.0</c:v>
                </c:pt>
                <c:pt idx="669">
                  <c:v>0.0</c:v>
                </c:pt>
                <c:pt idx="670">
                  <c:v>0.0</c:v>
                </c:pt>
                <c:pt idx="671">
                  <c:v>75.0</c:v>
                </c:pt>
                <c:pt idx="672">
                  <c:v>59.0</c:v>
                </c:pt>
                <c:pt idx="673">
                  <c:v>0.0</c:v>
                </c:pt>
                <c:pt idx="674">
                  <c:v>9.0</c:v>
                </c:pt>
                <c:pt idx="675">
                  <c:v>0.0</c:v>
                </c:pt>
                <c:pt idx="676">
                  <c:v>1.0</c:v>
                </c:pt>
                <c:pt idx="677">
                  <c:v>0.0</c:v>
                </c:pt>
                <c:pt idx="678">
                  <c:v>2.0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9.0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94.0</c:v>
                </c:pt>
                <c:pt idx="687">
                  <c:v>0.0</c:v>
                </c:pt>
                <c:pt idx="688">
                  <c:v>54.0</c:v>
                </c:pt>
                <c:pt idx="689">
                  <c:v>4.0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24.0</c:v>
                </c:pt>
                <c:pt idx="694">
                  <c:v>50.0</c:v>
                </c:pt>
                <c:pt idx="695">
                  <c:v>0.0</c:v>
                </c:pt>
                <c:pt idx="696">
                  <c:v>0.0</c:v>
                </c:pt>
                <c:pt idx="697">
                  <c:v>6.0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31.0</c:v>
                </c:pt>
                <c:pt idx="707">
                  <c:v>0.0</c:v>
                </c:pt>
                <c:pt idx="708">
                  <c:v>0.0</c:v>
                </c:pt>
                <c:pt idx="709">
                  <c:v>11.0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30.0</c:v>
                </c:pt>
                <c:pt idx="715">
                  <c:v>0.0</c:v>
                </c:pt>
                <c:pt idx="716">
                  <c:v>21.0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6475480"/>
        <c:axId val="1326648760"/>
      </c:scatterChart>
      <c:valAx>
        <c:axId val="1328518296"/>
        <c:scaling>
          <c:orientation val="minMax"/>
          <c:max val="220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28506600"/>
        <c:crosses val="autoZero"/>
        <c:crossBetween val="midCat"/>
      </c:valAx>
      <c:valAx>
        <c:axId val="1328506600"/>
        <c:scaling>
          <c:orientation val="minMax"/>
          <c:max val="5000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Outstanding Network</a:t>
                </a:r>
                <a:r>
                  <a:rPr lang="en-US" baseline="0"/>
                  <a:t> Buffers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28518296"/>
        <c:crosses val="autoZero"/>
        <c:crossBetween val="midCat"/>
      </c:valAx>
      <c:valAx>
        <c:axId val="13266487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Scheduled</a:t>
                </a:r>
                <a:r>
                  <a:rPr lang="en-US" baseline="0"/>
                  <a:t> Work &amp; Miss Rate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26475480"/>
        <c:crosses val="max"/>
        <c:crossBetween val="midCat"/>
      </c:valAx>
      <c:valAx>
        <c:axId val="1326475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66487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2031586395869"/>
          <c:y val="0.190507284150457"/>
          <c:w val="0.108246121371525"/>
          <c:h val="0.17244787109944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Network buffers, miss rate, and work scheduled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7822118826056"/>
          <c:y val="0.177777777777778"/>
          <c:w val="0.757973236300008"/>
          <c:h val="0.686358267716535"/>
        </c:manualLayout>
      </c:layout>
      <c:scatterChart>
        <c:scatterStyle val="lineMarker"/>
        <c:varyColors val="0"/>
        <c:ser>
          <c:idx val="1"/>
          <c:order val="1"/>
          <c:tx>
            <c:strRef>
              <c:f>cholesky_32_static_prefetch_64.!$C$1</c:f>
              <c:strCache>
                <c:ptCount val="1"/>
                <c:pt idx="0">
                  <c:v>net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2"/>
          </c:marker>
          <c:xVal>
            <c:numRef>
              <c:f>cholesky_32_static_prefetch_64.!$H$2:$H$770</c:f>
              <c:numCache>
                <c:formatCode>General</c:formatCode>
                <c:ptCount val="769"/>
                <c:pt idx="0">
                  <c:v>0.0</c:v>
                </c:pt>
                <c:pt idx="1">
                  <c:v>0.189509868621826</c:v>
                </c:pt>
                <c:pt idx="2">
                  <c:v>0.27498984336853</c:v>
                </c:pt>
                <c:pt idx="3">
                  <c:v>0.489149808883667</c:v>
                </c:pt>
                <c:pt idx="4">
                  <c:v>0.550079822540283</c:v>
                </c:pt>
                <c:pt idx="5">
                  <c:v>0.636149883270264</c:v>
                </c:pt>
                <c:pt idx="6">
                  <c:v>0.709450006484985</c:v>
                </c:pt>
                <c:pt idx="7">
                  <c:v>0.748409986495972</c:v>
                </c:pt>
                <c:pt idx="8">
                  <c:v>0.870319843292236</c:v>
                </c:pt>
                <c:pt idx="9">
                  <c:v>0.947709798812866</c:v>
                </c:pt>
                <c:pt idx="10">
                  <c:v>1.646989822387695</c:v>
                </c:pt>
                <c:pt idx="11">
                  <c:v>1.751259803771973</c:v>
                </c:pt>
                <c:pt idx="12">
                  <c:v>1.918519973754883</c:v>
                </c:pt>
                <c:pt idx="13">
                  <c:v>2.087129831314087</c:v>
                </c:pt>
                <c:pt idx="14">
                  <c:v>2.14394998550415</c:v>
                </c:pt>
                <c:pt idx="15">
                  <c:v>2.262909889221191</c:v>
                </c:pt>
                <c:pt idx="16">
                  <c:v>2.310920000076294</c:v>
                </c:pt>
                <c:pt idx="17">
                  <c:v>2.410209894180297</c:v>
                </c:pt>
                <c:pt idx="18">
                  <c:v>2.520509958267212</c:v>
                </c:pt>
                <c:pt idx="19">
                  <c:v>2.647629976272583</c:v>
                </c:pt>
                <c:pt idx="20">
                  <c:v>2.772559881210327</c:v>
                </c:pt>
                <c:pt idx="21">
                  <c:v>2.846789836883544</c:v>
                </c:pt>
                <c:pt idx="22">
                  <c:v>3.389050006866455</c:v>
                </c:pt>
                <c:pt idx="23">
                  <c:v>3.623199939727783</c:v>
                </c:pt>
                <c:pt idx="24">
                  <c:v>3.72962999343872</c:v>
                </c:pt>
                <c:pt idx="25">
                  <c:v>3.78996992111206</c:v>
                </c:pt>
                <c:pt idx="26">
                  <c:v>3.831339836120605</c:v>
                </c:pt>
                <c:pt idx="27">
                  <c:v>3.911569833755493</c:v>
                </c:pt>
                <c:pt idx="28">
                  <c:v>4.101229906082153</c:v>
                </c:pt>
                <c:pt idx="29">
                  <c:v>4.156169891357422</c:v>
                </c:pt>
                <c:pt idx="30">
                  <c:v>4.227190017700194</c:v>
                </c:pt>
                <c:pt idx="31">
                  <c:v>4.304319858551024</c:v>
                </c:pt>
                <c:pt idx="32">
                  <c:v>4.311949968338012</c:v>
                </c:pt>
                <c:pt idx="33">
                  <c:v>4.384969949722289</c:v>
                </c:pt>
                <c:pt idx="34">
                  <c:v>4.991209983825684</c:v>
                </c:pt>
                <c:pt idx="35">
                  <c:v>5.102999925613402</c:v>
                </c:pt>
                <c:pt idx="36">
                  <c:v>5.206959962844848</c:v>
                </c:pt>
                <c:pt idx="37">
                  <c:v>5.278450012207031</c:v>
                </c:pt>
                <c:pt idx="38">
                  <c:v>5.35725998878479</c:v>
                </c:pt>
                <c:pt idx="39">
                  <c:v>5.462529897689818</c:v>
                </c:pt>
                <c:pt idx="40">
                  <c:v>6.035830020904541</c:v>
                </c:pt>
                <c:pt idx="41">
                  <c:v>6.085709810256957</c:v>
                </c:pt>
                <c:pt idx="42">
                  <c:v>6.206869840621948</c:v>
                </c:pt>
                <c:pt idx="43">
                  <c:v>6.24382996559143</c:v>
                </c:pt>
                <c:pt idx="44">
                  <c:v>6.327459812164307</c:v>
                </c:pt>
                <c:pt idx="45">
                  <c:v>6.427500009536741</c:v>
                </c:pt>
                <c:pt idx="46">
                  <c:v>6.46222996711731</c:v>
                </c:pt>
                <c:pt idx="47">
                  <c:v>6.551819801330566</c:v>
                </c:pt>
                <c:pt idx="48">
                  <c:v>7.141860008239746</c:v>
                </c:pt>
                <c:pt idx="49">
                  <c:v>7.307809829711913</c:v>
                </c:pt>
                <c:pt idx="50">
                  <c:v>7.323799848556518</c:v>
                </c:pt>
                <c:pt idx="51">
                  <c:v>7.973039865493775</c:v>
                </c:pt>
                <c:pt idx="52">
                  <c:v>7.99507999420166</c:v>
                </c:pt>
                <c:pt idx="53">
                  <c:v>8.930909872055053</c:v>
                </c:pt>
                <c:pt idx="54">
                  <c:v>8.954229831695557</c:v>
                </c:pt>
                <c:pt idx="55">
                  <c:v>9.10190987586975</c:v>
                </c:pt>
                <c:pt idx="56">
                  <c:v>9.35267996788025</c:v>
                </c:pt>
                <c:pt idx="57">
                  <c:v>9.51777982711792</c:v>
                </c:pt>
                <c:pt idx="58">
                  <c:v>9.9656298160553</c:v>
                </c:pt>
                <c:pt idx="59">
                  <c:v>10.26837992668152</c:v>
                </c:pt>
                <c:pt idx="60">
                  <c:v>10.38437986373901</c:v>
                </c:pt>
                <c:pt idx="61">
                  <c:v>11.00867986679077</c:v>
                </c:pt>
                <c:pt idx="62">
                  <c:v>11.4045798778534</c:v>
                </c:pt>
                <c:pt idx="63">
                  <c:v>11.51495981216431</c:v>
                </c:pt>
                <c:pt idx="64">
                  <c:v>11.88532996177673</c:v>
                </c:pt>
                <c:pt idx="65">
                  <c:v>12.17335987091064</c:v>
                </c:pt>
                <c:pt idx="66">
                  <c:v>12.20753002166748</c:v>
                </c:pt>
                <c:pt idx="67">
                  <c:v>12.26275992393494</c:v>
                </c:pt>
                <c:pt idx="68">
                  <c:v>13.00047993659973</c:v>
                </c:pt>
                <c:pt idx="69">
                  <c:v>13.68704986572266</c:v>
                </c:pt>
                <c:pt idx="70">
                  <c:v>13.7154200077057</c:v>
                </c:pt>
                <c:pt idx="71">
                  <c:v>14.31826996803284</c:v>
                </c:pt>
                <c:pt idx="72">
                  <c:v>15.79238986968994</c:v>
                </c:pt>
                <c:pt idx="73">
                  <c:v>15.7762598991394</c:v>
                </c:pt>
                <c:pt idx="74">
                  <c:v>15.84920001029968</c:v>
                </c:pt>
                <c:pt idx="75">
                  <c:v>16.0452299118042</c:v>
                </c:pt>
                <c:pt idx="76">
                  <c:v>16.6881399154663</c:v>
                </c:pt>
                <c:pt idx="77">
                  <c:v>16.71254992485046</c:v>
                </c:pt>
                <c:pt idx="78">
                  <c:v>17.06504988670348</c:v>
                </c:pt>
                <c:pt idx="79">
                  <c:v>17.09904980659485</c:v>
                </c:pt>
                <c:pt idx="80">
                  <c:v>18.43701982498169</c:v>
                </c:pt>
                <c:pt idx="81">
                  <c:v>18.68348979949951</c:v>
                </c:pt>
                <c:pt idx="82">
                  <c:v>18.71312999725342</c:v>
                </c:pt>
                <c:pt idx="83">
                  <c:v>19.8264799118042</c:v>
                </c:pt>
                <c:pt idx="84">
                  <c:v>19.85887980461121</c:v>
                </c:pt>
                <c:pt idx="85">
                  <c:v>20.67369985580444</c:v>
                </c:pt>
                <c:pt idx="86">
                  <c:v>20.70386981964111</c:v>
                </c:pt>
                <c:pt idx="87">
                  <c:v>20.87624979019165</c:v>
                </c:pt>
                <c:pt idx="88">
                  <c:v>21.96025991439819</c:v>
                </c:pt>
                <c:pt idx="89">
                  <c:v>21.98464989662169</c:v>
                </c:pt>
                <c:pt idx="90">
                  <c:v>22.16230988502501</c:v>
                </c:pt>
                <c:pt idx="91">
                  <c:v>23.16128993034362</c:v>
                </c:pt>
                <c:pt idx="92">
                  <c:v>23.19703984260559</c:v>
                </c:pt>
                <c:pt idx="93">
                  <c:v>23.56581997871398</c:v>
                </c:pt>
                <c:pt idx="94">
                  <c:v>24.07648992538452</c:v>
                </c:pt>
                <c:pt idx="95">
                  <c:v>24.10492992401123</c:v>
                </c:pt>
                <c:pt idx="96">
                  <c:v>24.20613980293273</c:v>
                </c:pt>
                <c:pt idx="97">
                  <c:v>25.47508978843689</c:v>
                </c:pt>
                <c:pt idx="98">
                  <c:v>25.87204980850219</c:v>
                </c:pt>
                <c:pt idx="99">
                  <c:v>26.17374992370605</c:v>
                </c:pt>
                <c:pt idx="100">
                  <c:v>27.30142998695374</c:v>
                </c:pt>
                <c:pt idx="101">
                  <c:v>27.33779978752136</c:v>
                </c:pt>
                <c:pt idx="102">
                  <c:v>27.50747990608215</c:v>
                </c:pt>
                <c:pt idx="103">
                  <c:v>29.35313987731933</c:v>
                </c:pt>
                <c:pt idx="104">
                  <c:v>29.37154984474181</c:v>
                </c:pt>
                <c:pt idx="105">
                  <c:v>29.47537994384766</c:v>
                </c:pt>
                <c:pt idx="106">
                  <c:v>30.38068985939026</c:v>
                </c:pt>
                <c:pt idx="107">
                  <c:v>30.39801001548767</c:v>
                </c:pt>
                <c:pt idx="108">
                  <c:v>32.18175983428955</c:v>
                </c:pt>
                <c:pt idx="109">
                  <c:v>32.21939992904662</c:v>
                </c:pt>
                <c:pt idx="110">
                  <c:v>33.02891993522644</c:v>
                </c:pt>
                <c:pt idx="111">
                  <c:v>33.590430021286</c:v>
                </c:pt>
                <c:pt idx="112">
                  <c:v>33.60982990264893</c:v>
                </c:pt>
                <c:pt idx="113">
                  <c:v>33.72109985351562</c:v>
                </c:pt>
                <c:pt idx="114">
                  <c:v>33.8228600025177</c:v>
                </c:pt>
                <c:pt idx="115">
                  <c:v>35.77053999900817</c:v>
                </c:pt>
                <c:pt idx="116">
                  <c:v>35.79749989509582</c:v>
                </c:pt>
                <c:pt idx="117">
                  <c:v>35.90170001983642</c:v>
                </c:pt>
                <c:pt idx="118">
                  <c:v>36.00669980049133</c:v>
                </c:pt>
                <c:pt idx="119">
                  <c:v>37.94285988807678</c:v>
                </c:pt>
                <c:pt idx="120">
                  <c:v>38.5363998413086</c:v>
                </c:pt>
                <c:pt idx="121">
                  <c:v>38.55970978736877</c:v>
                </c:pt>
                <c:pt idx="122">
                  <c:v>38.632239818573</c:v>
                </c:pt>
                <c:pt idx="123">
                  <c:v>38.73031997680664</c:v>
                </c:pt>
                <c:pt idx="124">
                  <c:v>38.79263997077941</c:v>
                </c:pt>
                <c:pt idx="125">
                  <c:v>39.40744996070861</c:v>
                </c:pt>
                <c:pt idx="126">
                  <c:v>42.39500999450683</c:v>
                </c:pt>
                <c:pt idx="127">
                  <c:v>42.54148983955383</c:v>
                </c:pt>
                <c:pt idx="128">
                  <c:v>42.7005398273468</c:v>
                </c:pt>
                <c:pt idx="129">
                  <c:v>42.76965999603271</c:v>
                </c:pt>
                <c:pt idx="130">
                  <c:v>42.83143997192383</c:v>
                </c:pt>
                <c:pt idx="131">
                  <c:v>43.2112398147583</c:v>
                </c:pt>
                <c:pt idx="132">
                  <c:v>44.84360980987549</c:v>
                </c:pt>
                <c:pt idx="133">
                  <c:v>44.87835001945495</c:v>
                </c:pt>
                <c:pt idx="134">
                  <c:v>44.94271993637085</c:v>
                </c:pt>
                <c:pt idx="135">
                  <c:v>47.33467984199524</c:v>
                </c:pt>
                <c:pt idx="136">
                  <c:v>47.79046988487244</c:v>
                </c:pt>
                <c:pt idx="137">
                  <c:v>47.81340980529784</c:v>
                </c:pt>
                <c:pt idx="138">
                  <c:v>48.44913983345032</c:v>
                </c:pt>
                <c:pt idx="139">
                  <c:v>48.4919400215149</c:v>
                </c:pt>
                <c:pt idx="140">
                  <c:v>51.7993998527527</c:v>
                </c:pt>
                <c:pt idx="141">
                  <c:v>51.8236598968506</c:v>
                </c:pt>
                <c:pt idx="142">
                  <c:v>52.85289978981017</c:v>
                </c:pt>
                <c:pt idx="143">
                  <c:v>52.88969993591309</c:v>
                </c:pt>
                <c:pt idx="144">
                  <c:v>52.98523998260498</c:v>
                </c:pt>
                <c:pt idx="145">
                  <c:v>53.07728981971739</c:v>
                </c:pt>
                <c:pt idx="146">
                  <c:v>53.19301986694336</c:v>
                </c:pt>
                <c:pt idx="147">
                  <c:v>55.13745999336242</c:v>
                </c:pt>
                <c:pt idx="148">
                  <c:v>55.17015981674195</c:v>
                </c:pt>
                <c:pt idx="149">
                  <c:v>55.54252982139587</c:v>
                </c:pt>
                <c:pt idx="150">
                  <c:v>55.64716982841492</c:v>
                </c:pt>
                <c:pt idx="151">
                  <c:v>58.27231979370117</c:v>
                </c:pt>
                <c:pt idx="152">
                  <c:v>60.29536986351013</c:v>
                </c:pt>
                <c:pt idx="153">
                  <c:v>60.34098982810974</c:v>
                </c:pt>
                <c:pt idx="154">
                  <c:v>60.43585991859436</c:v>
                </c:pt>
                <c:pt idx="155">
                  <c:v>60.53356981277466</c:v>
                </c:pt>
                <c:pt idx="156">
                  <c:v>60.63045001029968</c:v>
                </c:pt>
                <c:pt idx="157">
                  <c:v>60.71955990791321</c:v>
                </c:pt>
                <c:pt idx="158">
                  <c:v>63.7409999370575</c:v>
                </c:pt>
                <c:pt idx="159">
                  <c:v>63.78395986557007</c:v>
                </c:pt>
                <c:pt idx="160">
                  <c:v>63.79297995567322</c:v>
                </c:pt>
                <c:pt idx="161">
                  <c:v>65.79924988746643</c:v>
                </c:pt>
                <c:pt idx="162">
                  <c:v>65.84803986549376</c:v>
                </c:pt>
                <c:pt idx="163">
                  <c:v>65.97494983673094</c:v>
                </c:pt>
                <c:pt idx="164">
                  <c:v>66.01840996742248</c:v>
                </c:pt>
                <c:pt idx="165">
                  <c:v>66.60733985900877</c:v>
                </c:pt>
                <c:pt idx="166">
                  <c:v>66.74716997146607</c:v>
                </c:pt>
                <c:pt idx="167">
                  <c:v>70.94369983673095</c:v>
                </c:pt>
                <c:pt idx="168">
                  <c:v>71.03859996795654</c:v>
                </c:pt>
                <c:pt idx="169">
                  <c:v>71.0771198272705</c:v>
                </c:pt>
                <c:pt idx="170">
                  <c:v>71.16734981536865</c:v>
                </c:pt>
                <c:pt idx="171">
                  <c:v>71.21121001243591</c:v>
                </c:pt>
                <c:pt idx="172">
                  <c:v>72.57457995414733</c:v>
                </c:pt>
                <c:pt idx="173">
                  <c:v>72.62036991119385</c:v>
                </c:pt>
                <c:pt idx="174">
                  <c:v>73.05478000640866</c:v>
                </c:pt>
                <c:pt idx="175">
                  <c:v>73.0912799835205</c:v>
                </c:pt>
                <c:pt idx="176">
                  <c:v>75.52745985984802</c:v>
                </c:pt>
                <c:pt idx="177">
                  <c:v>77.54788994789123</c:v>
                </c:pt>
                <c:pt idx="178">
                  <c:v>77.57375001907347</c:v>
                </c:pt>
                <c:pt idx="179">
                  <c:v>80.6285798549652</c:v>
                </c:pt>
                <c:pt idx="180">
                  <c:v>80.66751980781556</c:v>
                </c:pt>
                <c:pt idx="181">
                  <c:v>80.77258992195128</c:v>
                </c:pt>
                <c:pt idx="182">
                  <c:v>80.90199995040893</c:v>
                </c:pt>
                <c:pt idx="183">
                  <c:v>81.02737998962401</c:v>
                </c:pt>
                <c:pt idx="184">
                  <c:v>81.99810981750487</c:v>
                </c:pt>
                <c:pt idx="185">
                  <c:v>82.035640001297</c:v>
                </c:pt>
                <c:pt idx="186">
                  <c:v>82.091059923172</c:v>
                </c:pt>
                <c:pt idx="187">
                  <c:v>83.62452983856201</c:v>
                </c:pt>
                <c:pt idx="188">
                  <c:v>83.66072988510131</c:v>
                </c:pt>
                <c:pt idx="189">
                  <c:v>84.29436993598937</c:v>
                </c:pt>
                <c:pt idx="190">
                  <c:v>85.15358996391296</c:v>
                </c:pt>
                <c:pt idx="191">
                  <c:v>85.23017978668213</c:v>
                </c:pt>
                <c:pt idx="192">
                  <c:v>86.94970989227294</c:v>
                </c:pt>
                <c:pt idx="193">
                  <c:v>89.39209985733031</c:v>
                </c:pt>
                <c:pt idx="194">
                  <c:v>89.4441199302673</c:v>
                </c:pt>
                <c:pt idx="195">
                  <c:v>89.50089001655576</c:v>
                </c:pt>
                <c:pt idx="196">
                  <c:v>89.55241990089417</c:v>
                </c:pt>
                <c:pt idx="197">
                  <c:v>90.7851297855377</c:v>
                </c:pt>
                <c:pt idx="198">
                  <c:v>90.92874979972838</c:v>
                </c:pt>
                <c:pt idx="199">
                  <c:v>95.93098998069764</c:v>
                </c:pt>
                <c:pt idx="200">
                  <c:v>96.0302698612213</c:v>
                </c:pt>
                <c:pt idx="201">
                  <c:v>96.09692001342772</c:v>
                </c:pt>
                <c:pt idx="202">
                  <c:v>97.16037988662718</c:v>
                </c:pt>
                <c:pt idx="203">
                  <c:v>97.17936992645262</c:v>
                </c:pt>
                <c:pt idx="204">
                  <c:v>97.65435981750485</c:v>
                </c:pt>
                <c:pt idx="205">
                  <c:v>97.67361998558044</c:v>
                </c:pt>
                <c:pt idx="206">
                  <c:v>98.56803989410399</c:v>
                </c:pt>
                <c:pt idx="207">
                  <c:v>98.62005996704101</c:v>
                </c:pt>
                <c:pt idx="208">
                  <c:v>101.3014998435974</c:v>
                </c:pt>
                <c:pt idx="209">
                  <c:v>103.2573800086975</c:v>
                </c:pt>
                <c:pt idx="210">
                  <c:v>103.3007099628448</c:v>
                </c:pt>
                <c:pt idx="211">
                  <c:v>106.8610398769379</c:v>
                </c:pt>
                <c:pt idx="212">
                  <c:v>106.904909849167</c:v>
                </c:pt>
                <c:pt idx="213">
                  <c:v>107.0179798603058</c:v>
                </c:pt>
                <c:pt idx="214">
                  <c:v>107.109659910202</c:v>
                </c:pt>
                <c:pt idx="215">
                  <c:v>107.5365099906921</c:v>
                </c:pt>
                <c:pt idx="216">
                  <c:v>108.8822100162506</c:v>
                </c:pt>
                <c:pt idx="217">
                  <c:v>108.9199998378754</c:v>
                </c:pt>
                <c:pt idx="218">
                  <c:v>109.0580899715424</c:v>
                </c:pt>
                <c:pt idx="219">
                  <c:v>110.9096698760986</c:v>
                </c:pt>
                <c:pt idx="220">
                  <c:v>110.9504899978638</c:v>
                </c:pt>
                <c:pt idx="221">
                  <c:v>113.0622198581696</c:v>
                </c:pt>
                <c:pt idx="222">
                  <c:v>113.1000199317932</c:v>
                </c:pt>
                <c:pt idx="223">
                  <c:v>113.1897699832916</c:v>
                </c:pt>
                <c:pt idx="224">
                  <c:v>113.6382598876953</c:v>
                </c:pt>
                <c:pt idx="225">
                  <c:v>115.271399974823</c:v>
                </c:pt>
                <c:pt idx="226">
                  <c:v>117.8183498382568</c:v>
                </c:pt>
                <c:pt idx="227">
                  <c:v>117.8703799247742</c:v>
                </c:pt>
                <c:pt idx="228">
                  <c:v>118.7735698223114</c:v>
                </c:pt>
                <c:pt idx="229">
                  <c:v>118.7931098937988</c:v>
                </c:pt>
                <c:pt idx="230">
                  <c:v>118.8869998455048</c:v>
                </c:pt>
                <c:pt idx="231">
                  <c:v>122.1775498390198</c:v>
                </c:pt>
                <c:pt idx="232">
                  <c:v>122.3657898902893</c:v>
                </c:pt>
                <c:pt idx="233">
                  <c:v>122.3854999542236</c:v>
                </c:pt>
                <c:pt idx="234">
                  <c:v>123.4585800170898</c:v>
                </c:pt>
                <c:pt idx="235">
                  <c:v>123.5014898777008</c:v>
                </c:pt>
                <c:pt idx="236">
                  <c:v>128.7999799251556</c:v>
                </c:pt>
                <c:pt idx="237">
                  <c:v>128.829649925232</c:v>
                </c:pt>
                <c:pt idx="238">
                  <c:v>128.94863986969</c:v>
                </c:pt>
                <c:pt idx="239">
                  <c:v>129.0612699985504</c:v>
                </c:pt>
                <c:pt idx="240">
                  <c:v>129.9076797962189</c:v>
                </c:pt>
                <c:pt idx="241">
                  <c:v>129.992649793625</c:v>
                </c:pt>
                <c:pt idx="242">
                  <c:v>130.0547800064087</c:v>
                </c:pt>
                <c:pt idx="243">
                  <c:v>132.3514499664306</c:v>
                </c:pt>
                <c:pt idx="244">
                  <c:v>132.3922698497772</c:v>
                </c:pt>
                <c:pt idx="245">
                  <c:v>135.5974698066711</c:v>
                </c:pt>
                <c:pt idx="246">
                  <c:v>135.6488299369812</c:v>
                </c:pt>
                <c:pt idx="247">
                  <c:v>136.2377598285675</c:v>
                </c:pt>
                <c:pt idx="248">
                  <c:v>139.3463499546051</c:v>
                </c:pt>
                <c:pt idx="249">
                  <c:v>139.3902900218964</c:v>
                </c:pt>
                <c:pt idx="250">
                  <c:v>139.520359992981</c:v>
                </c:pt>
                <c:pt idx="251">
                  <c:v>139.586399793625</c:v>
                </c:pt>
                <c:pt idx="252">
                  <c:v>139.649919986725</c:v>
                </c:pt>
                <c:pt idx="253">
                  <c:v>139.9824299812317</c:v>
                </c:pt>
                <c:pt idx="254">
                  <c:v>143.4100399017334</c:v>
                </c:pt>
                <c:pt idx="255">
                  <c:v>143.4668300151825</c:v>
                </c:pt>
                <c:pt idx="256">
                  <c:v>144.1092998981476</c:v>
                </c:pt>
                <c:pt idx="257">
                  <c:v>144.1943299770355</c:v>
                </c:pt>
                <c:pt idx="258">
                  <c:v>147.0898699760437</c:v>
                </c:pt>
                <c:pt idx="259">
                  <c:v>147.1330699920654</c:v>
                </c:pt>
                <c:pt idx="260">
                  <c:v>148.0661399364471</c:v>
                </c:pt>
                <c:pt idx="261">
                  <c:v>148.0897297859192</c:v>
                </c:pt>
                <c:pt idx="262">
                  <c:v>148.1646900177002</c:v>
                </c:pt>
                <c:pt idx="263">
                  <c:v>151.7784998416901</c:v>
                </c:pt>
                <c:pt idx="264">
                  <c:v>151.8970799446106</c:v>
                </c:pt>
                <c:pt idx="265">
                  <c:v>151.9198198318481</c:v>
                </c:pt>
                <c:pt idx="266">
                  <c:v>153.1113498210907</c:v>
                </c:pt>
                <c:pt idx="267">
                  <c:v>153.1395499706268</c:v>
                </c:pt>
                <c:pt idx="268">
                  <c:v>158.8371999263763</c:v>
                </c:pt>
                <c:pt idx="269">
                  <c:v>158.855789899826</c:v>
                </c:pt>
                <c:pt idx="270">
                  <c:v>159.1299498081207</c:v>
                </c:pt>
                <c:pt idx="271">
                  <c:v>159.2743399143219</c:v>
                </c:pt>
                <c:pt idx="272">
                  <c:v>159.946499824524</c:v>
                </c:pt>
                <c:pt idx="273">
                  <c:v>160.5301299095154</c:v>
                </c:pt>
                <c:pt idx="274">
                  <c:v>160.5601799488068</c:v>
                </c:pt>
                <c:pt idx="275">
                  <c:v>163.3086898326874</c:v>
                </c:pt>
                <c:pt idx="276">
                  <c:v>163.3555300235748</c:v>
                </c:pt>
                <c:pt idx="277">
                  <c:v>166.821009874344</c:v>
                </c:pt>
                <c:pt idx="278">
                  <c:v>166.8694198131561</c:v>
                </c:pt>
                <c:pt idx="279">
                  <c:v>167.7558100223541</c:v>
                </c:pt>
                <c:pt idx="280">
                  <c:v>170.9690699577331</c:v>
                </c:pt>
                <c:pt idx="281">
                  <c:v>171.0107100009918</c:v>
                </c:pt>
                <c:pt idx="282">
                  <c:v>171.0784199237823</c:v>
                </c:pt>
                <c:pt idx="283">
                  <c:v>171.1422598361969</c:v>
                </c:pt>
                <c:pt idx="284">
                  <c:v>171.4355800151825</c:v>
                </c:pt>
                <c:pt idx="285">
                  <c:v>172.0671799182892</c:v>
                </c:pt>
                <c:pt idx="286">
                  <c:v>175.5848298072815</c:v>
                </c:pt>
                <c:pt idx="287">
                  <c:v>175.6128199100494</c:v>
                </c:pt>
                <c:pt idx="288">
                  <c:v>175.9139499664307</c:v>
                </c:pt>
                <c:pt idx="289">
                  <c:v>178.6343998908997</c:v>
                </c:pt>
                <c:pt idx="290">
                  <c:v>178.6600298881531</c:v>
                </c:pt>
                <c:pt idx="291">
                  <c:v>178.7293598651886</c:v>
                </c:pt>
                <c:pt idx="292">
                  <c:v>179.1630399227142</c:v>
                </c:pt>
                <c:pt idx="293">
                  <c:v>180.2120199203491</c:v>
                </c:pt>
                <c:pt idx="294">
                  <c:v>180.3652999401093</c:v>
                </c:pt>
                <c:pt idx="295">
                  <c:v>186.0041899681091</c:v>
                </c:pt>
                <c:pt idx="296">
                  <c:v>186.0930998325348</c:v>
                </c:pt>
                <c:pt idx="297">
                  <c:v>186.1225500106812</c:v>
                </c:pt>
                <c:pt idx="298">
                  <c:v>187.8383297920227</c:v>
                </c:pt>
                <c:pt idx="299">
                  <c:v>187.8616797924042</c:v>
                </c:pt>
                <c:pt idx="300">
                  <c:v>188.3267300128937</c:v>
                </c:pt>
                <c:pt idx="301">
                  <c:v>188.3473699092865</c:v>
                </c:pt>
                <c:pt idx="302">
                  <c:v>189.519369840622</c:v>
                </c:pt>
                <c:pt idx="303">
                  <c:v>189.5871498584747</c:v>
                </c:pt>
                <c:pt idx="304">
                  <c:v>192.5015299320221</c:v>
                </c:pt>
                <c:pt idx="305">
                  <c:v>194.784789800644</c:v>
                </c:pt>
                <c:pt idx="306">
                  <c:v>194.8093898296356</c:v>
                </c:pt>
                <c:pt idx="307">
                  <c:v>198.5604898929596</c:v>
                </c:pt>
                <c:pt idx="308">
                  <c:v>198.5979998111725</c:v>
                </c:pt>
                <c:pt idx="309">
                  <c:v>198.6648299694061</c:v>
                </c:pt>
                <c:pt idx="310">
                  <c:v>198.7927899360657</c:v>
                </c:pt>
                <c:pt idx="311">
                  <c:v>199.4568598270416</c:v>
                </c:pt>
                <c:pt idx="312">
                  <c:v>203.002939939499</c:v>
                </c:pt>
                <c:pt idx="313">
                  <c:v>203.0446798801422</c:v>
                </c:pt>
                <c:pt idx="314">
                  <c:v>203.18500995636</c:v>
                </c:pt>
                <c:pt idx="315">
                  <c:v>203.2759699821472</c:v>
                </c:pt>
                <c:pt idx="316">
                  <c:v>203.478269815445</c:v>
                </c:pt>
                <c:pt idx="317">
                  <c:v>206.2305397987366</c:v>
                </c:pt>
                <c:pt idx="318">
                  <c:v>206.265499830246</c:v>
                </c:pt>
                <c:pt idx="319">
                  <c:v>206.4370498657227</c:v>
                </c:pt>
                <c:pt idx="320">
                  <c:v>208.0654199123383</c:v>
                </c:pt>
                <c:pt idx="321">
                  <c:v>210.5975999832153</c:v>
                </c:pt>
                <c:pt idx="322">
                  <c:v>210.6436698436737</c:v>
                </c:pt>
                <c:pt idx="323">
                  <c:v>210.7020499706268</c:v>
                </c:pt>
                <c:pt idx="324">
                  <c:v>211.4661898612976</c:v>
                </c:pt>
                <c:pt idx="325">
                  <c:v>212.5195097923279</c:v>
                </c:pt>
                <c:pt idx="326">
                  <c:v>212.7230098247528</c:v>
                </c:pt>
                <c:pt idx="327">
                  <c:v>218.718249797821</c:v>
                </c:pt>
                <c:pt idx="328">
                  <c:v>218.8055999279022</c:v>
                </c:pt>
                <c:pt idx="329">
                  <c:v>218.8111100196838</c:v>
                </c:pt>
                <c:pt idx="330">
                  <c:v>220.9144699573517</c:v>
                </c:pt>
                <c:pt idx="331">
                  <c:v>220.965569972992</c:v>
                </c:pt>
                <c:pt idx="332">
                  <c:v>221.6629598140717</c:v>
                </c:pt>
                <c:pt idx="333">
                  <c:v>221.705549955368</c:v>
                </c:pt>
                <c:pt idx="334">
                  <c:v>222.8828098773956</c:v>
                </c:pt>
                <c:pt idx="335">
                  <c:v>222.9330499172211</c:v>
                </c:pt>
                <c:pt idx="336">
                  <c:v>225.9128499031067</c:v>
                </c:pt>
                <c:pt idx="337">
                  <c:v>228.4194498062134</c:v>
                </c:pt>
                <c:pt idx="338">
                  <c:v>228.4455499649048</c:v>
                </c:pt>
                <c:pt idx="339">
                  <c:v>232.8309299945831</c:v>
                </c:pt>
                <c:pt idx="340">
                  <c:v>232.8786199092865</c:v>
                </c:pt>
                <c:pt idx="341">
                  <c:v>232.9791498184204</c:v>
                </c:pt>
                <c:pt idx="342">
                  <c:v>233.137319803238</c:v>
                </c:pt>
                <c:pt idx="343">
                  <c:v>233.7373600006104</c:v>
                </c:pt>
                <c:pt idx="344">
                  <c:v>237.76162981987</c:v>
                </c:pt>
                <c:pt idx="345">
                  <c:v>237.8046798706055</c:v>
                </c:pt>
                <c:pt idx="346">
                  <c:v>238.5681598186493</c:v>
                </c:pt>
                <c:pt idx="347">
                  <c:v>238.5835897922516</c:v>
                </c:pt>
                <c:pt idx="348">
                  <c:v>238.6828298568726</c:v>
                </c:pt>
                <c:pt idx="349">
                  <c:v>241.2340598106384</c:v>
                </c:pt>
                <c:pt idx="350">
                  <c:v>241.2714200019836</c:v>
                </c:pt>
                <c:pt idx="351">
                  <c:v>241.456149816513</c:v>
                </c:pt>
                <c:pt idx="352">
                  <c:v>242.5118999481201</c:v>
                </c:pt>
                <c:pt idx="353">
                  <c:v>243.4637198448181</c:v>
                </c:pt>
                <c:pt idx="354">
                  <c:v>246.5249598026276</c:v>
                </c:pt>
                <c:pt idx="355">
                  <c:v>246.5685799121857</c:v>
                </c:pt>
                <c:pt idx="356">
                  <c:v>247.9853999614716</c:v>
                </c:pt>
                <c:pt idx="357">
                  <c:v>251.2069599628448</c:v>
                </c:pt>
                <c:pt idx="358">
                  <c:v>251.2521998882293</c:v>
                </c:pt>
                <c:pt idx="359">
                  <c:v>253.5881998538971</c:v>
                </c:pt>
                <c:pt idx="360">
                  <c:v>253.6096298694611</c:v>
                </c:pt>
                <c:pt idx="361">
                  <c:v>253.7372598648071</c:v>
                </c:pt>
                <c:pt idx="362">
                  <c:v>253.8064699172973</c:v>
                </c:pt>
                <c:pt idx="363">
                  <c:v>253.8665499687195</c:v>
                </c:pt>
                <c:pt idx="364">
                  <c:v>259.445349931717</c:v>
                </c:pt>
                <c:pt idx="365">
                  <c:v>259.4647498130798</c:v>
                </c:pt>
                <c:pt idx="366">
                  <c:v>259.702969789505</c:v>
                </c:pt>
                <c:pt idx="367">
                  <c:v>259.8404397964478</c:v>
                </c:pt>
                <c:pt idx="368">
                  <c:v>260.0027599334717</c:v>
                </c:pt>
                <c:pt idx="369">
                  <c:v>260.686649799347</c:v>
                </c:pt>
                <c:pt idx="370">
                  <c:v>260.990089893341</c:v>
                </c:pt>
                <c:pt idx="371">
                  <c:v>264.1016998291015</c:v>
                </c:pt>
                <c:pt idx="372">
                  <c:v>264.1222498416901</c:v>
                </c:pt>
                <c:pt idx="373">
                  <c:v>267.5349400043487</c:v>
                </c:pt>
                <c:pt idx="374">
                  <c:v>267.6661398410795</c:v>
                </c:pt>
                <c:pt idx="375">
                  <c:v>268.5934000015259</c:v>
                </c:pt>
                <c:pt idx="376">
                  <c:v>271.3015398979186</c:v>
                </c:pt>
                <c:pt idx="377">
                  <c:v>271.3454699516296</c:v>
                </c:pt>
                <c:pt idx="378">
                  <c:v>271.474779844284</c:v>
                </c:pt>
                <c:pt idx="379">
                  <c:v>271.5619399547576</c:v>
                </c:pt>
                <c:pt idx="380">
                  <c:v>272.2264099121093</c:v>
                </c:pt>
                <c:pt idx="381">
                  <c:v>272.7832398414612</c:v>
                </c:pt>
                <c:pt idx="382">
                  <c:v>276.6135900020599</c:v>
                </c:pt>
                <c:pt idx="383">
                  <c:v>276.718249797821</c:v>
                </c:pt>
                <c:pt idx="384">
                  <c:v>277.0669000148773</c:v>
                </c:pt>
                <c:pt idx="385">
                  <c:v>279.3560199737549</c:v>
                </c:pt>
                <c:pt idx="386">
                  <c:v>280.1483998298645</c:v>
                </c:pt>
                <c:pt idx="387">
                  <c:v>280.1880798339844</c:v>
                </c:pt>
                <c:pt idx="388">
                  <c:v>281.7339899539947</c:v>
                </c:pt>
                <c:pt idx="389">
                  <c:v>286.1546199321746</c:v>
                </c:pt>
                <c:pt idx="390">
                  <c:v>286.2003898620605</c:v>
                </c:pt>
                <c:pt idx="391">
                  <c:v>288.0749099254608</c:v>
                </c:pt>
                <c:pt idx="392">
                  <c:v>288.1013598442077</c:v>
                </c:pt>
                <c:pt idx="393">
                  <c:v>288.1834199428557</c:v>
                </c:pt>
                <c:pt idx="394">
                  <c:v>288.2492399215698</c:v>
                </c:pt>
                <c:pt idx="395">
                  <c:v>288.3443999290466</c:v>
                </c:pt>
                <c:pt idx="396">
                  <c:v>293.7911899089812</c:v>
                </c:pt>
                <c:pt idx="397">
                  <c:v>293.8371198177338</c:v>
                </c:pt>
                <c:pt idx="398">
                  <c:v>293.9780898094177</c:v>
                </c:pt>
                <c:pt idx="399">
                  <c:v>294.1007800102234</c:v>
                </c:pt>
                <c:pt idx="400">
                  <c:v>294.4285399913787</c:v>
                </c:pt>
                <c:pt idx="401">
                  <c:v>295.8071198463439</c:v>
                </c:pt>
                <c:pt idx="402">
                  <c:v>295.9479598999023</c:v>
                </c:pt>
                <c:pt idx="403">
                  <c:v>299.364739894867</c:v>
                </c:pt>
                <c:pt idx="404">
                  <c:v>299.3934400081635</c:v>
                </c:pt>
                <c:pt idx="405">
                  <c:v>302.4803698062896</c:v>
                </c:pt>
                <c:pt idx="406">
                  <c:v>303.2809998989105</c:v>
                </c:pt>
                <c:pt idx="407">
                  <c:v>304.2507498264312</c:v>
                </c:pt>
                <c:pt idx="408">
                  <c:v>307.0174598693848</c:v>
                </c:pt>
                <c:pt idx="409">
                  <c:v>307.0667798519135</c:v>
                </c:pt>
                <c:pt idx="410">
                  <c:v>307.122279882431</c:v>
                </c:pt>
                <c:pt idx="411">
                  <c:v>307.2548899650574</c:v>
                </c:pt>
                <c:pt idx="412">
                  <c:v>308.1040399074554</c:v>
                </c:pt>
                <c:pt idx="413">
                  <c:v>308.6322197914124</c:v>
                </c:pt>
                <c:pt idx="414">
                  <c:v>311.866389989853</c:v>
                </c:pt>
                <c:pt idx="415">
                  <c:v>312.2052597999573</c:v>
                </c:pt>
                <c:pt idx="416">
                  <c:v>313.2482500076293</c:v>
                </c:pt>
                <c:pt idx="417">
                  <c:v>315.043949842453</c:v>
                </c:pt>
                <c:pt idx="418">
                  <c:v>315.0900099277496</c:v>
                </c:pt>
                <c:pt idx="419">
                  <c:v>315.5195999145508</c:v>
                </c:pt>
                <c:pt idx="420">
                  <c:v>315.9681899547576</c:v>
                </c:pt>
                <c:pt idx="421">
                  <c:v>316.7109298706055</c:v>
                </c:pt>
                <c:pt idx="422">
                  <c:v>317.0735998153686</c:v>
                </c:pt>
                <c:pt idx="423">
                  <c:v>322.879359960556</c:v>
                </c:pt>
                <c:pt idx="424">
                  <c:v>322.9625999927521</c:v>
                </c:pt>
                <c:pt idx="425">
                  <c:v>323.5952198505402</c:v>
                </c:pt>
                <c:pt idx="426">
                  <c:v>325.2208998203278</c:v>
                </c:pt>
                <c:pt idx="427">
                  <c:v>325.2666499614716</c:v>
                </c:pt>
                <c:pt idx="428">
                  <c:v>326.1470198631286</c:v>
                </c:pt>
                <c:pt idx="429">
                  <c:v>326.1927499771118</c:v>
                </c:pt>
                <c:pt idx="430">
                  <c:v>326.901969909668</c:v>
                </c:pt>
                <c:pt idx="431">
                  <c:v>326.9562699794769</c:v>
                </c:pt>
                <c:pt idx="432">
                  <c:v>329.097839832306</c:v>
                </c:pt>
                <c:pt idx="433">
                  <c:v>332.1692199707031</c:v>
                </c:pt>
                <c:pt idx="434">
                  <c:v>332.2063198089599</c:v>
                </c:pt>
                <c:pt idx="435">
                  <c:v>336.7038998603821</c:v>
                </c:pt>
                <c:pt idx="436">
                  <c:v>336.7483098506926</c:v>
                </c:pt>
                <c:pt idx="437">
                  <c:v>336.8354699611664</c:v>
                </c:pt>
                <c:pt idx="438">
                  <c:v>337.5549499988556</c:v>
                </c:pt>
                <c:pt idx="439">
                  <c:v>337.6793098449706</c:v>
                </c:pt>
                <c:pt idx="440">
                  <c:v>342.7362499237061</c:v>
                </c:pt>
                <c:pt idx="441">
                  <c:v>342.7760999202727</c:v>
                </c:pt>
                <c:pt idx="442">
                  <c:v>345.145359992981</c:v>
                </c:pt>
                <c:pt idx="443">
                  <c:v>345.1847097873688</c:v>
                </c:pt>
                <c:pt idx="444">
                  <c:v>345.3186299800872</c:v>
                </c:pt>
                <c:pt idx="445">
                  <c:v>345.4757599830626</c:v>
                </c:pt>
                <c:pt idx="446">
                  <c:v>345.5939400196075</c:v>
                </c:pt>
                <c:pt idx="447">
                  <c:v>345.6949899196625</c:v>
                </c:pt>
                <c:pt idx="448">
                  <c:v>347.7802197933196</c:v>
                </c:pt>
                <c:pt idx="449">
                  <c:v>347.8553597927094</c:v>
                </c:pt>
                <c:pt idx="450">
                  <c:v>347.9177598953247</c:v>
                </c:pt>
                <c:pt idx="451">
                  <c:v>348.8808698654175</c:v>
                </c:pt>
                <c:pt idx="452">
                  <c:v>349.3651199340819</c:v>
                </c:pt>
                <c:pt idx="453">
                  <c:v>350.1622200012207</c:v>
                </c:pt>
                <c:pt idx="454">
                  <c:v>350.3245098590851</c:v>
                </c:pt>
                <c:pt idx="455">
                  <c:v>356.4021899700165</c:v>
                </c:pt>
                <c:pt idx="456">
                  <c:v>356.5060498714446</c:v>
                </c:pt>
                <c:pt idx="457">
                  <c:v>357.3402698040008</c:v>
                </c:pt>
                <c:pt idx="458">
                  <c:v>359.0720999240875</c:v>
                </c:pt>
                <c:pt idx="459">
                  <c:v>359.1203899383545</c:v>
                </c:pt>
                <c:pt idx="460">
                  <c:v>359.8444697856903</c:v>
                </c:pt>
                <c:pt idx="461">
                  <c:v>359.8871998786925</c:v>
                </c:pt>
                <c:pt idx="462">
                  <c:v>361.068589925766</c:v>
                </c:pt>
                <c:pt idx="463">
                  <c:v>361.1838898658752</c:v>
                </c:pt>
                <c:pt idx="464">
                  <c:v>363.1044998168945</c:v>
                </c:pt>
                <c:pt idx="465">
                  <c:v>366.3479299545288</c:v>
                </c:pt>
                <c:pt idx="466">
                  <c:v>366.3825099468231</c:v>
                </c:pt>
                <c:pt idx="467">
                  <c:v>370.8826699256896</c:v>
                </c:pt>
                <c:pt idx="468">
                  <c:v>370.9163298606871</c:v>
                </c:pt>
                <c:pt idx="469">
                  <c:v>371.0398600101471</c:v>
                </c:pt>
                <c:pt idx="470">
                  <c:v>371.7568500041962</c:v>
                </c:pt>
                <c:pt idx="471">
                  <c:v>371.849900007248</c:v>
                </c:pt>
                <c:pt idx="472">
                  <c:v>378.2970099449157</c:v>
                </c:pt>
                <c:pt idx="473">
                  <c:v>378.3349599838257</c:v>
                </c:pt>
                <c:pt idx="474">
                  <c:v>380.0058698654175</c:v>
                </c:pt>
                <c:pt idx="475">
                  <c:v>380.0260999202727</c:v>
                </c:pt>
                <c:pt idx="476">
                  <c:v>380.1833097934722</c:v>
                </c:pt>
                <c:pt idx="477">
                  <c:v>380.2790699005126</c:v>
                </c:pt>
                <c:pt idx="478">
                  <c:v>380.4101297855376</c:v>
                </c:pt>
                <c:pt idx="479">
                  <c:v>380.4950900077819</c:v>
                </c:pt>
                <c:pt idx="480">
                  <c:v>381.1236000061035</c:v>
                </c:pt>
                <c:pt idx="481">
                  <c:v>381.1460099220276</c:v>
                </c:pt>
                <c:pt idx="482">
                  <c:v>384.3995099067688</c:v>
                </c:pt>
                <c:pt idx="483">
                  <c:v>384.4156999588012</c:v>
                </c:pt>
                <c:pt idx="484">
                  <c:v>385.3357298374176</c:v>
                </c:pt>
                <c:pt idx="485">
                  <c:v>391.1505398750305</c:v>
                </c:pt>
                <c:pt idx="486">
                  <c:v>391.1712799072266</c:v>
                </c:pt>
                <c:pt idx="487">
                  <c:v>393.6602098941803</c:v>
                </c:pt>
                <c:pt idx="488">
                  <c:v>393.6976399421691</c:v>
                </c:pt>
                <c:pt idx="489">
                  <c:v>393.7886798381804</c:v>
                </c:pt>
                <c:pt idx="490">
                  <c:v>393.8849699497223</c:v>
                </c:pt>
                <c:pt idx="491">
                  <c:v>394.0166399478911</c:v>
                </c:pt>
                <c:pt idx="492">
                  <c:v>396.2927098274231</c:v>
                </c:pt>
                <c:pt idx="493">
                  <c:v>396.5098400115966</c:v>
                </c:pt>
                <c:pt idx="494">
                  <c:v>396.7905600070952</c:v>
                </c:pt>
                <c:pt idx="495">
                  <c:v>397.0545699596405</c:v>
                </c:pt>
                <c:pt idx="496">
                  <c:v>397.8777499198914</c:v>
                </c:pt>
                <c:pt idx="497">
                  <c:v>398.5605299472808</c:v>
                </c:pt>
                <c:pt idx="498">
                  <c:v>398.6353099346161</c:v>
                </c:pt>
                <c:pt idx="499">
                  <c:v>399.7875800132751</c:v>
                </c:pt>
                <c:pt idx="500">
                  <c:v>401.3030998706818</c:v>
                </c:pt>
                <c:pt idx="501">
                  <c:v>403.6072499752045</c:v>
                </c:pt>
                <c:pt idx="502">
                  <c:v>404.372039794922</c:v>
                </c:pt>
                <c:pt idx="503">
                  <c:v>405.2199199199677</c:v>
                </c:pt>
                <c:pt idx="504">
                  <c:v>407.5684199333191</c:v>
                </c:pt>
                <c:pt idx="505">
                  <c:v>407.5992999076842</c:v>
                </c:pt>
                <c:pt idx="506">
                  <c:v>407.6916799545288</c:v>
                </c:pt>
                <c:pt idx="507">
                  <c:v>407.8293898105621</c:v>
                </c:pt>
                <c:pt idx="508">
                  <c:v>407.9116399288176</c:v>
                </c:pt>
                <c:pt idx="509">
                  <c:v>408.2888298034668</c:v>
                </c:pt>
                <c:pt idx="510">
                  <c:v>410.4544899463654</c:v>
                </c:pt>
                <c:pt idx="511">
                  <c:v>413.1980400085449</c:v>
                </c:pt>
                <c:pt idx="512">
                  <c:v>413.234629869461</c:v>
                </c:pt>
                <c:pt idx="513">
                  <c:v>413.9505898952484</c:v>
                </c:pt>
                <c:pt idx="514">
                  <c:v>415.1245398521422</c:v>
                </c:pt>
                <c:pt idx="515">
                  <c:v>416.8653600215912</c:v>
                </c:pt>
                <c:pt idx="516">
                  <c:v>417.3379399776458</c:v>
                </c:pt>
                <c:pt idx="517">
                  <c:v>422.1222999095917</c:v>
                </c:pt>
                <c:pt idx="518">
                  <c:v>422.148509979248</c:v>
                </c:pt>
                <c:pt idx="519">
                  <c:v>425.0537397861481</c:v>
                </c:pt>
                <c:pt idx="520">
                  <c:v>425.0781998634338</c:v>
                </c:pt>
                <c:pt idx="521">
                  <c:v>425.1967298984528</c:v>
                </c:pt>
                <c:pt idx="522">
                  <c:v>425.3053798675537</c:v>
                </c:pt>
                <c:pt idx="523">
                  <c:v>425.3596999645233</c:v>
                </c:pt>
                <c:pt idx="524">
                  <c:v>427.581729888916</c:v>
                </c:pt>
                <c:pt idx="525">
                  <c:v>427.6156499385834</c:v>
                </c:pt>
                <c:pt idx="526">
                  <c:v>427.8685200214386</c:v>
                </c:pt>
                <c:pt idx="527">
                  <c:v>428.1139998435974</c:v>
                </c:pt>
                <c:pt idx="528">
                  <c:v>428.9505198001862</c:v>
                </c:pt>
                <c:pt idx="529">
                  <c:v>429.4831199645994</c:v>
                </c:pt>
                <c:pt idx="530">
                  <c:v>429.9844799041747</c:v>
                </c:pt>
                <c:pt idx="531">
                  <c:v>431.430219888687</c:v>
                </c:pt>
                <c:pt idx="532">
                  <c:v>435.1571898460388</c:v>
                </c:pt>
                <c:pt idx="533">
                  <c:v>435.763489961624</c:v>
                </c:pt>
                <c:pt idx="534">
                  <c:v>436.2679898738861</c:v>
                </c:pt>
                <c:pt idx="535">
                  <c:v>437.5028297901154</c:v>
                </c:pt>
                <c:pt idx="536">
                  <c:v>439.818529844284</c:v>
                </c:pt>
                <c:pt idx="537">
                  <c:v>439.8528997898101</c:v>
                </c:pt>
                <c:pt idx="538">
                  <c:v>439.9413199424742</c:v>
                </c:pt>
                <c:pt idx="539">
                  <c:v>440.0121798515319</c:v>
                </c:pt>
                <c:pt idx="540">
                  <c:v>440.0845899581908</c:v>
                </c:pt>
                <c:pt idx="541">
                  <c:v>440.5561900138855</c:v>
                </c:pt>
                <c:pt idx="542">
                  <c:v>442.8873000144958</c:v>
                </c:pt>
                <c:pt idx="543">
                  <c:v>445.3804998397827</c:v>
                </c:pt>
                <c:pt idx="544">
                  <c:v>446.3168399333954</c:v>
                </c:pt>
                <c:pt idx="545">
                  <c:v>446.3377599716186</c:v>
                </c:pt>
                <c:pt idx="546">
                  <c:v>446.4005498886107</c:v>
                </c:pt>
                <c:pt idx="547">
                  <c:v>446.5237698554992</c:v>
                </c:pt>
                <c:pt idx="548">
                  <c:v>446.5699799060822</c:v>
                </c:pt>
                <c:pt idx="549">
                  <c:v>446.8723299503326</c:v>
                </c:pt>
                <c:pt idx="550">
                  <c:v>447.1071197986602</c:v>
                </c:pt>
                <c:pt idx="551">
                  <c:v>453.1025698184967</c:v>
                </c:pt>
                <c:pt idx="552">
                  <c:v>453.192059993744</c:v>
                </c:pt>
                <c:pt idx="553">
                  <c:v>453.5178399085998</c:v>
                </c:pt>
                <c:pt idx="554">
                  <c:v>455.0483899116516</c:v>
                </c:pt>
                <c:pt idx="555">
                  <c:v>456.835189819336</c:v>
                </c:pt>
                <c:pt idx="556">
                  <c:v>456.8600499629973</c:v>
                </c:pt>
                <c:pt idx="557">
                  <c:v>456.9453599452971</c:v>
                </c:pt>
                <c:pt idx="558">
                  <c:v>457.2918097972869</c:v>
                </c:pt>
                <c:pt idx="559">
                  <c:v>457.7967898845673</c:v>
                </c:pt>
                <c:pt idx="560">
                  <c:v>458.0522499084473</c:v>
                </c:pt>
                <c:pt idx="561">
                  <c:v>460.1813099384307</c:v>
                </c:pt>
                <c:pt idx="562">
                  <c:v>460.2157099246978</c:v>
                </c:pt>
                <c:pt idx="563">
                  <c:v>463.9062898159027</c:v>
                </c:pt>
                <c:pt idx="564">
                  <c:v>463.9703199863433</c:v>
                </c:pt>
                <c:pt idx="565">
                  <c:v>464.1115698814392</c:v>
                </c:pt>
                <c:pt idx="566">
                  <c:v>464.2720098495483</c:v>
                </c:pt>
                <c:pt idx="567">
                  <c:v>464.439889907837</c:v>
                </c:pt>
                <c:pt idx="568">
                  <c:v>471.769229888916</c:v>
                </c:pt>
                <c:pt idx="569">
                  <c:v>471.7934498786925</c:v>
                </c:pt>
                <c:pt idx="570">
                  <c:v>472.6051399707793</c:v>
                </c:pt>
                <c:pt idx="571">
                  <c:v>473.063619852066</c:v>
                </c:pt>
                <c:pt idx="572">
                  <c:v>473.1782598495483</c:v>
                </c:pt>
                <c:pt idx="573">
                  <c:v>473.7798697948455</c:v>
                </c:pt>
                <c:pt idx="574">
                  <c:v>475.276659965515</c:v>
                </c:pt>
                <c:pt idx="575">
                  <c:v>475.3750100135803</c:v>
                </c:pt>
                <c:pt idx="576">
                  <c:v>475.4999699592589</c:v>
                </c:pt>
                <c:pt idx="577">
                  <c:v>476.0247898101807</c:v>
                </c:pt>
                <c:pt idx="578">
                  <c:v>476.1275599002837</c:v>
                </c:pt>
                <c:pt idx="579">
                  <c:v>476.7612099647522</c:v>
                </c:pt>
                <c:pt idx="580">
                  <c:v>476.954789876938</c:v>
                </c:pt>
                <c:pt idx="581">
                  <c:v>477.0744998455048</c:v>
                </c:pt>
                <c:pt idx="582">
                  <c:v>479.902599811554</c:v>
                </c:pt>
                <c:pt idx="583">
                  <c:v>480.189519882202</c:v>
                </c:pt>
                <c:pt idx="584">
                  <c:v>480.2645299434662</c:v>
                </c:pt>
                <c:pt idx="585">
                  <c:v>481.4330999851226</c:v>
                </c:pt>
                <c:pt idx="586">
                  <c:v>482.215080022812</c:v>
                </c:pt>
                <c:pt idx="587">
                  <c:v>484.0091199874877</c:v>
                </c:pt>
                <c:pt idx="588">
                  <c:v>484.0594899654388</c:v>
                </c:pt>
                <c:pt idx="589">
                  <c:v>484.204209804535</c:v>
                </c:pt>
                <c:pt idx="590">
                  <c:v>484.331729888916</c:v>
                </c:pt>
                <c:pt idx="591">
                  <c:v>484.7446098327637</c:v>
                </c:pt>
                <c:pt idx="592">
                  <c:v>484.8626899719238</c:v>
                </c:pt>
                <c:pt idx="593">
                  <c:v>486.9353098869323</c:v>
                </c:pt>
                <c:pt idx="594">
                  <c:v>487.9528799057007</c:v>
                </c:pt>
                <c:pt idx="595">
                  <c:v>491.357659816742</c:v>
                </c:pt>
                <c:pt idx="596">
                  <c:v>491.4087498188019</c:v>
                </c:pt>
                <c:pt idx="597">
                  <c:v>491.6630799770355</c:v>
                </c:pt>
                <c:pt idx="598">
                  <c:v>491.7946298122406</c:v>
                </c:pt>
                <c:pt idx="599">
                  <c:v>494.1797997951508</c:v>
                </c:pt>
                <c:pt idx="600">
                  <c:v>500.1671898365021</c:v>
                </c:pt>
                <c:pt idx="601">
                  <c:v>500.190299987793</c:v>
                </c:pt>
                <c:pt idx="602">
                  <c:v>500.349319934845</c:v>
                </c:pt>
                <c:pt idx="603">
                  <c:v>500.4091198444366</c:v>
                </c:pt>
                <c:pt idx="604">
                  <c:v>501.105819940567</c:v>
                </c:pt>
                <c:pt idx="605">
                  <c:v>501.1301000118256</c:v>
                </c:pt>
                <c:pt idx="606">
                  <c:v>501.2631199359893</c:v>
                </c:pt>
                <c:pt idx="607">
                  <c:v>501.5202798843384</c:v>
                </c:pt>
                <c:pt idx="608">
                  <c:v>501.5264699459075</c:v>
                </c:pt>
                <c:pt idx="609">
                  <c:v>501.6292200088501</c:v>
                </c:pt>
                <c:pt idx="610">
                  <c:v>501.7996900081635</c:v>
                </c:pt>
                <c:pt idx="611">
                  <c:v>506.6840097904205</c:v>
                </c:pt>
                <c:pt idx="612">
                  <c:v>506.7427699565886</c:v>
                </c:pt>
                <c:pt idx="613">
                  <c:v>506.885890007019</c:v>
                </c:pt>
                <c:pt idx="614">
                  <c:v>506.9431099891663</c:v>
                </c:pt>
                <c:pt idx="615">
                  <c:v>511.1913399696349</c:v>
                </c:pt>
                <c:pt idx="616">
                  <c:v>511.279219865799</c:v>
                </c:pt>
                <c:pt idx="617">
                  <c:v>512.048049926758</c:v>
                </c:pt>
                <c:pt idx="618">
                  <c:v>512.3402299880979</c:v>
                </c:pt>
                <c:pt idx="619">
                  <c:v>513.6209199428558</c:v>
                </c:pt>
                <c:pt idx="620">
                  <c:v>513.8453199863434</c:v>
                </c:pt>
                <c:pt idx="621">
                  <c:v>515.9164698123931</c:v>
                </c:pt>
                <c:pt idx="622">
                  <c:v>516.3901598453522</c:v>
                </c:pt>
                <c:pt idx="623">
                  <c:v>516.597729921341</c:v>
                </c:pt>
                <c:pt idx="624">
                  <c:v>516.783360004425</c:v>
                </c:pt>
                <c:pt idx="625">
                  <c:v>517.227499961853</c:v>
                </c:pt>
                <c:pt idx="626">
                  <c:v>517.764179944992</c:v>
                </c:pt>
                <c:pt idx="627">
                  <c:v>517.8989498615264</c:v>
                </c:pt>
                <c:pt idx="628">
                  <c:v>520.1278200149534</c:v>
                </c:pt>
                <c:pt idx="629">
                  <c:v>524.0641498565673</c:v>
                </c:pt>
                <c:pt idx="630">
                  <c:v>534.1969900131225</c:v>
                </c:pt>
                <c:pt idx="631">
                  <c:v>534.5569598674774</c:v>
                </c:pt>
                <c:pt idx="632">
                  <c:v>534.987779855728</c:v>
                </c:pt>
                <c:pt idx="633">
                  <c:v>536.716199874878</c:v>
                </c:pt>
                <c:pt idx="634">
                  <c:v>536.9404599666595</c:v>
                </c:pt>
                <c:pt idx="635">
                  <c:v>537.1654098033904</c:v>
                </c:pt>
                <c:pt idx="636">
                  <c:v>538.353399991989</c:v>
                </c:pt>
                <c:pt idx="637">
                  <c:v>538.5621798038482</c:v>
                </c:pt>
                <c:pt idx="638">
                  <c:v>539.5655899047852</c:v>
                </c:pt>
                <c:pt idx="639">
                  <c:v>539.8066799640656</c:v>
                </c:pt>
                <c:pt idx="640">
                  <c:v>541.2336900234222</c:v>
                </c:pt>
                <c:pt idx="641">
                  <c:v>541.4011399745941</c:v>
                </c:pt>
                <c:pt idx="642">
                  <c:v>541.6532299518584</c:v>
                </c:pt>
                <c:pt idx="643">
                  <c:v>542.0528600215912</c:v>
                </c:pt>
                <c:pt idx="644">
                  <c:v>543.2656400203704</c:v>
                </c:pt>
                <c:pt idx="645">
                  <c:v>543.3630797863007</c:v>
                </c:pt>
                <c:pt idx="646">
                  <c:v>543.8113799095153</c:v>
                </c:pt>
                <c:pt idx="647">
                  <c:v>543.9409599304198</c:v>
                </c:pt>
                <c:pt idx="648">
                  <c:v>545.3579199314115</c:v>
                </c:pt>
                <c:pt idx="649">
                  <c:v>545.4793298244475</c:v>
                </c:pt>
                <c:pt idx="650">
                  <c:v>546.5349099636077</c:v>
                </c:pt>
                <c:pt idx="651">
                  <c:v>548.6998000144958</c:v>
                </c:pt>
                <c:pt idx="652">
                  <c:v>548.9299399852753</c:v>
                </c:pt>
                <c:pt idx="653">
                  <c:v>560.1786799430848</c:v>
                </c:pt>
                <c:pt idx="654">
                  <c:v>560.939440011978</c:v>
                </c:pt>
                <c:pt idx="655">
                  <c:v>561.1923098564148</c:v>
                </c:pt>
                <c:pt idx="656">
                  <c:v>565.699509859085</c:v>
                </c:pt>
                <c:pt idx="657">
                  <c:v>566.580109834671</c:v>
                </c:pt>
                <c:pt idx="658">
                  <c:v>566.8590099811554</c:v>
                </c:pt>
                <c:pt idx="659">
                  <c:v>566.9565498828886</c:v>
                </c:pt>
                <c:pt idx="660">
                  <c:v>567.0266499519347</c:v>
                </c:pt>
                <c:pt idx="661">
                  <c:v>568.1422498226165</c:v>
                </c:pt>
                <c:pt idx="662">
                  <c:v>568.479689836502</c:v>
                </c:pt>
                <c:pt idx="663">
                  <c:v>568.6376597881316</c:v>
                </c:pt>
                <c:pt idx="664">
                  <c:v>569.452479839325</c:v>
                </c:pt>
                <c:pt idx="665">
                  <c:v>569.6010599136352</c:v>
                </c:pt>
                <c:pt idx="666">
                  <c:v>569.7620899677276</c:v>
                </c:pt>
                <c:pt idx="667">
                  <c:v>569.9042298793793</c:v>
                </c:pt>
                <c:pt idx="668">
                  <c:v>570.0385999679565</c:v>
                </c:pt>
                <c:pt idx="669">
                  <c:v>570.1551699638367</c:v>
                </c:pt>
                <c:pt idx="670">
                  <c:v>570.2732498645782</c:v>
                </c:pt>
                <c:pt idx="671">
                  <c:v>570.375109910965</c:v>
                </c:pt>
                <c:pt idx="672">
                  <c:v>570.3843898773194</c:v>
                </c:pt>
                <c:pt idx="673">
                  <c:v>570.4971499443054</c:v>
                </c:pt>
                <c:pt idx="674">
                  <c:v>571.212939977646</c:v>
                </c:pt>
                <c:pt idx="675">
                  <c:v>571.268019914627</c:v>
                </c:pt>
                <c:pt idx="676">
                  <c:v>571.3329298496244</c:v>
                </c:pt>
                <c:pt idx="677">
                  <c:v>571.378289937973</c:v>
                </c:pt>
                <c:pt idx="678">
                  <c:v>571.589709997177</c:v>
                </c:pt>
                <c:pt idx="679">
                  <c:v>572.2335197925568</c:v>
                </c:pt>
                <c:pt idx="680">
                  <c:v>572.3622498512266</c:v>
                </c:pt>
                <c:pt idx="681">
                  <c:v>572.4492399692534</c:v>
                </c:pt>
                <c:pt idx="682">
                  <c:v>573.585599899292</c:v>
                </c:pt>
                <c:pt idx="683">
                  <c:v>573.7366797924041</c:v>
                </c:pt>
                <c:pt idx="684">
                  <c:v>573.803279876709</c:v>
                </c:pt>
                <c:pt idx="685">
                  <c:v>573.8568198680878</c:v>
                </c:pt>
                <c:pt idx="686">
                  <c:v>573.9809699058533</c:v>
                </c:pt>
                <c:pt idx="687">
                  <c:v>574.0550498962401</c:v>
                </c:pt>
                <c:pt idx="688">
                  <c:v>574.6726298332213</c:v>
                </c:pt>
                <c:pt idx="689">
                  <c:v>575.190850019455</c:v>
                </c:pt>
                <c:pt idx="690">
                  <c:v>575.3104100227355</c:v>
                </c:pt>
                <c:pt idx="691">
                  <c:v>576.7498998641967</c:v>
                </c:pt>
                <c:pt idx="692">
                  <c:v>576.8378498554227</c:v>
                </c:pt>
                <c:pt idx="693">
                  <c:v>576.936509847641</c:v>
                </c:pt>
                <c:pt idx="694">
                  <c:v>577.0394999980926</c:v>
                </c:pt>
                <c:pt idx="695">
                  <c:v>577.1641099452972</c:v>
                </c:pt>
                <c:pt idx="696">
                  <c:v>577.7736098766328</c:v>
                </c:pt>
                <c:pt idx="697">
                  <c:v>577.8520298004147</c:v>
                </c:pt>
                <c:pt idx="698">
                  <c:v>577.9059898853301</c:v>
                </c:pt>
                <c:pt idx="699">
                  <c:v>577.9874398708343</c:v>
                </c:pt>
                <c:pt idx="700">
                  <c:v>578.9142699241637</c:v>
                </c:pt>
                <c:pt idx="701">
                  <c:v>579.003979921341</c:v>
                </c:pt>
                <c:pt idx="702">
                  <c:v>579.0727698802947</c:v>
                </c:pt>
                <c:pt idx="703">
                  <c:v>579.174749851227</c:v>
                </c:pt>
                <c:pt idx="704">
                  <c:v>579.2902498245238</c:v>
                </c:pt>
                <c:pt idx="705">
                  <c:v>579.3363399505615</c:v>
                </c:pt>
                <c:pt idx="706">
                  <c:v>579.4032800197601</c:v>
                </c:pt>
                <c:pt idx="707">
                  <c:v>579.4665298461914</c:v>
                </c:pt>
                <c:pt idx="708">
                  <c:v>579.5100498199463</c:v>
                </c:pt>
                <c:pt idx="709">
                  <c:v>579.5536198616028</c:v>
                </c:pt>
                <c:pt idx="710">
                  <c:v>579.6026799678803</c:v>
                </c:pt>
                <c:pt idx="711">
                  <c:v>579.662629842758</c:v>
                </c:pt>
                <c:pt idx="712">
                  <c:v>579.7618198394774</c:v>
                </c:pt>
                <c:pt idx="713">
                  <c:v>580.2129600048064</c:v>
                </c:pt>
                <c:pt idx="714">
                  <c:v>580.261579990387</c:v>
                </c:pt>
                <c:pt idx="715">
                  <c:v>580.3246498107909</c:v>
                </c:pt>
                <c:pt idx="716">
                  <c:v>580.3762798309325</c:v>
                </c:pt>
                <c:pt idx="717">
                  <c:v>580.4249198436736</c:v>
                </c:pt>
                <c:pt idx="718">
                  <c:v>580.4768199920654</c:v>
                </c:pt>
                <c:pt idx="719">
                  <c:v>580.5351498126984</c:v>
                </c:pt>
                <c:pt idx="720">
                  <c:v>580.5897200107575</c:v>
                </c:pt>
                <c:pt idx="721">
                  <c:v>580.6698999404907</c:v>
                </c:pt>
                <c:pt idx="722">
                  <c:v>580.8490698337553</c:v>
                </c:pt>
                <c:pt idx="723">
                  <c:v>583.0102698802946</c:v>
                </c:pt>
                <c:pt idx="724">
                  <c:v>583.1276199817655</c:v>
                </c:pt>
                <c:pt idx="725">
                  <c:v>583.1710498332977</c:v>
                </c:pt>
                <c:pt idx="726">
                  <c:v>583.2226998805999</c:v>
                </c:pt>
                <c:pt idx="727">
                  <c:v>583.296499967575</c:v>
                </c:pt>
                <c:pt idx="728">
                  <c:v>583.3354198932645</c:v>
                </c:pt>
                <c:pt idx="729">
                  <c:v>583.4075999259948</c:v>
                </c:pt>
                <c:pt idx="730">
                  <c:v>583.4498000144957</c:v>
                </c:pt>
                <c:pt idx="731">
                  <c:v>583.5140697956083</c:v>
                </c:pt>
                <c:pt idx="732">
                  <c:v>584.8582699298859</c:v>
                </c:pt>
                <c:pt idx="733">
                  <c:v>584.9481399059295</c:v>
                </c:pt>
                <c:pt idx="734">
                  <c:v>584.9988198280334</c:v>
                </c:pt>
                <c:pt idx="735">
                  <c:v>585.0554399490356</c:v>
                </c:pt>
                <c:pt idx="736">
                  <c:v>585.061719894409</c:v>
                </c:pt>
                <c:pt idx="737">
                  <c:v>585.1366198062896</c:v>
                </c:pt>
                <c:pt idx="738">
                  <c:v>585.1668498516083</c:v>
                </c:pt>
                <c:pt idx="739">
                  <c:v>585.206239938736</c:v>
                </c:pt>
                <c:pt idx="740">
                  <c:v>585.2626199722289</c:v>
                </c:pt>
                <c:pt idx="741">
                  <c:v>585.2888798713686</c:v>
                </c:pt>
                <c:pt idx="742">
                  <c:v>585.3232898712157</c:v>
                </c:pt>
                <c:pt idx="743">
                  <c:v>585.3519599437714</c:v>
                </c:pt>
                <c:pt idx="744">
                  <c:v>585.8469297885893</c:v>
                </c:pt>
                <c:pt idx="745">
                  <c:v>585.8725299835203</c:v>
                </c:pt>
                <c:pt idx="746">
                  <c:v>585.93549990654</c:v>
                </c:pt>
                <c:pt idx="747">
                  <c:v>586.0149598121643</c:v>
                </c:pt>
                <c:pt idx="748">
                  <c:v>586.0363898277283</c:v>
                </c:pt>
                <c:pt idx="749">
                  <c:v>586.053739786148</c:v>
                </c:pt>
                <c:pt idx="750">
                  <c:v>586.0821499824524</c:v>
                </c:pt>
                <c:pt idx="751">
                  <c:v>586.1193699836731</c:v>
                </c:pt>
                <c:pt idx="752">
                  <c:v>586.1360998153685</c:v>
                </c:pt>
                <c:pt idx="753">
                  <c:v>586.1612098217008</c:v>
                </c:pt>
                <c:pt idx="754">
                  <c:v>586.1935698986053</c:v>
                </c:pt>
                <c:pt idx="755">
                  <c:v>586.2262098789214</c:v>
                </c:pt>
                <c:pt idx="756">
                  <c:v>586.2502598762512</c:v>
                </c:pt>
                <c:pt idx="757">
                  <c:v>586.2767398357391</c:v>
                </c:pt>
                <c:pt idx="758">
                  <c:v>586.3130798339844</c:v>
                </c:pt>
                <c:pt idx="759">
                  <c:v>586.3974199295044</c:v>
                </c:pt>
                <c:pt idx="760">
                  <c:v>586.3585398197174</c:v>
                </c:pt>
                <c:pt idx="761">
                  <c:v>586.3791799545288</c:v>
                </c:pt>
                <c:pt idx="762">
                  <c:v>586.3965799808502</c:v>
                </c:pt>
                <c:pt idx="763">
                  <c:v>586.4118299484253</c:v>
                </c:pt>
                <c:pt idx="764">
                  <c:v>586.429379940033</c:v>
                </c:pt>
                <c:pt idx="765">
                  <c:v>586.4444198608397</c:v>
                </c:pt>
                <c:pt idx="766">
                  <c:v>586.4586498737333</c:v>
                </c:pt>
                <c:pt idx="767">
                  <c:v>586.4791498184204</c:v>
                </c:pt>
              </c:numCache>
            </c:numRef>
          </c:xVal>
          <c:yVal>
            <c:numRef>
              <c:f>cholesky_32_static_prefetch_64.!$C$2:$C$770</c:f>
              <c:numCache>
                <c:formatCode>General</c:formatCode>
                <c:ptCount val="769"/>
                <c:pt idx="0">
                  <c:v>0.0</c:v>
                </c:pt>
                <c:pt idx="1">
                  <c:v>34.0</c:v>
                </c:pt>
                <c:pt idx="2">
                  <c:v>75.0</c:v>
                </c:pt>
                <c:pt idx="3">
                  <c:v>187.0</c:v>
                </c:pt>
                <c:pt idx="4">
                  <c:v>187.0</c:v>
                </c:pt>
                <c:pt idx="5">
                  <c:v>220.0</c:v>
                </c:pt>
                <c:pt idx="6">
                  <c:v>294.0</c:v>
                </c:pt>
                <c:pt idx="7">
                  <c:v>353.0</c:v>
                </c:pt>
                <c:pt idx="8">
                  <c:v>410.0</c:v>
                </c:pt>
                <c:pt idx="9">
                  <c:v>410.0</c:v>
                </c:pt>
                <c:pt idx="10">
                  <c:v>692.0</c:v>
                </c:pt>
                <c:pt idx="11">
                  <c:v>649.0</c:v>
                </c:pt>
                <c:pt idx="12">
                  <c:v>680.0</c:v>
                </c:pt>
                <c:pt idx="13">
                  <c:v>787.0</c:v>
                </c:pt>
                <c:pt idx="14">
                  <c:v>826.0</c:v>
                </c:pt>
                <c:pt idx="15">
                  <c:v>875.0</c:v>
                </c:pt>
                <c:pt idx="16">
                  <c:v>995.0</c:v>
                </c:pt>
                <c:pt idx="17">
                  <c:v>968.0</c:v>
                </c:pt>
                <c:pt idx="18">
                  <c:v>1053.0</c:v>
                </c:pt>
                <c:pt idx="19">
                  <c:v>1106.0</c:v>
                </c:pt>
                <c:pt idx="20">
                  <c:v>1199.0</c:v>
                </c:pt>
                <c:pt idx="21">
                  <c:v>1199.0</c:v>
                </c:pt>
                <c:pt idx="22">
                  <c:v>1382.0</c:v>
                </c:pt>
                <c:pt idx="23">
                  <c:v>1436.0</c:v>
                </c:pt>
                <c:pt idx="24">
                  <c:v>1514.0</c:v>
                </c:pt>
                <c:pt idx="25">
                  <c:v>1544.0</c:v>
                </c:pt>
                <c:pt idx="26">
                  <c:v>1588.0</c:v>
                </c:pt>
                <c:pt idx="27">
                  <c:v>1728.0</c:v>
                </c:pt>
                <c:pt idx="28">
                  <c:v>1761.0</c:v>
                </c:pt>
                <c:pt idx="29">
                  <c:v>1716.0</c:v>
                </c:pt>
                <c:pt idx="30">
                  <c:v>1783.0</c:v>
                </c:pt>
                <c:pt idx="31">
                  <c:v>1773.0</c:v>
                </c:pt>
                <c:pt idx="32">
                  <c:v>1784.0</c:v>
                </c:pt>
                <c:pt idx="33">
                  <c:v>1868.0</c:v>
                </c:pt>
                <c:pt idx="34">
                  <c:v>2153.0</c:v>
                </c:pt>
                <c:pt idx="35">
                  <c:v>2145.0</c:v>
                </c:pt>
                <c:pt idx="36">
                  <c:v>2364.0</c:v>
                </c:pt>
                <c:pt idx="37">
                  <c:v>2303.0</c:v>
                </c:pt>
                <c:pt idx="38">
                  <c:v>2338.0</c:v>
                </c:pt>
                <c:pt idx="39">
                  <c:v>2355.0</c:v>
                </c:pt>
                <c:pt idx="40">
                  <c:v>2445.0</c:v>
                </c:pt>
                <c:pt idx="41">
                  <c:v>2473.0</c:v>
                </c:pt>
                <c:pt idx="42">
                  <c:v>2625.0</c:v>
                </c:pt>
                <c:pt idx="43">
                  <c:v>2666.0</c:v>
                </c:pt>
                <c:pt idx="44">
                  <c:v>2636.0</c:v>
                </c:pt>
                <c:pt idx="45">
                  <c:v>2783.0</c:v>
                </c:pt>
                <c:pt idx="46">
                  <c:v>2734.0</c:v>
                </c:pt>
                <c:pt idx="47">
                  <c:v>2823.0</c:v>
                </c:pt>
                <c:pt idx="48">
                  <c:v>2861.0</c:v>
                </c:pt>
                <c:pt idx="49">
                  <c:v>2992.0</c:v>
                </c:pt>
                <c:pt idx="50">
                  <c:v>2943.0</c:v>
                </c:pt>
                <c:pt idx="51">
                  <c:v>3106.0</c:v>
                </c:pt>
                <c:pt idx="52">
                  <c:v>3213.0</c:v>
                </c:pt>
                <c:pt idx="53">
                  <c:v>3362.0</c:v>
                </c:pt>
                <c:pt idx="54">
                  <c:v>3333.0</c:v>
                </c:pt>
                <c:pt idx="55">
                  <c:v>3333.0</c:v>
                </c:pt>
                <c:pt idx="56">
                  <c:v>3418.0</c:v>
                </c:pt>
                <c:pt idx="57">
                  <c:v>3460.0</c:v>
                </c:pt>
                <c:pt idx="58">
                  <c:v>3515.0</c:v>
                </c:pt>
                <c:pt idx="59">
                  <c:v>3624.0</c:v>
                </c:pt>
                <c:pt idx="60">
                  <c:v>3656.0</c:v>
                </c:pt>
                <c:pt idx="61">
                  <c:v>3715.0</c:v>
                </c:pt>
                <c:pt idx="62">
                  <c:v>3772.0</c:v>
                </c:pt>
                <c:pt idx="63">
                  <c:v>3817.0</c:v>
                </c:pt>
                <c:pt idx="64">
                  <c:v>3972.0</c:v>
                </c:pt>
                <c:pt idx="65">
                  <c:v>3996.0</c:v>
                </c:pt>
                <c:pt idx="66">
                  <c:v>4041.0</c:v>
                </c:pt>
                <c:pt idx="67">
                  <c:v>4047.0</c:v>
                </c:pt>
                <c:pt idx="68">
                  <c:v>4159.0</c:v>
                </c:pt>
                <c:pt idx="69">
                  <c:v>4271.0</c:v>
                </c:pt>
                <c:pt idx="70">
                  <c:v>4274.0</c:v>
                </c:pt>
                <c:pt idx="71">
                  <c:v>4383.0</c:v>
                </c:pt>
                <c:pt idx="72">
                  <c:v>4486.0</c:v>
                </c:pt>
                <c:pt idx="73">
                  <c:v>4579.0</c:v>
                </c:pt>
                <c:pt idx="74">
                  <c:v>4530.0</c:v>
                </c:pt>
                <c:pt idx="75">
                  <c:v>4641.0</c:v>
                </c:pt>
                <c:pt idx="76">
                  <c:v>4748.0</c:v>
                </c:pt>
                <c:pt idx="77">
                  <c:v>4857.0</c:v>
                </c:pt>
                <c:pt idx="78">
                  <c:v>4832.0</c:v>
                </c:pt>
                <c:pt idx="79">
                  <c:v>4837.0</c:v>
                </c:pt>
                <c:pt idx="80">
                  <c:v>4880.0</c:v>
                </c:pt>
                <c:pt idx="81">
                  <c:v>4952.0</c:v>
                </c:pt>
                <c:pt idx="82">
                  <c:v>5030.0</c:v>
                </c:pt>
                <c:pt idx="83">
                  <c:v>5082.0</c:v>
                </c:pt>
                <c:pt idx="84">
                  <c:v>5189.0</c:v>
                </c:pt>
                <c:pt idx="85">
                  <c:v>5201.0</c:v>
                </c:pt>
                <c:pt idx="86">
                  <c:v>5322.0</c:v>
                </c:pt>
                <c:pt idx="87">
                  <c:v>5291.0</c:v>
                </c:pt>
                <c:pt idx="88">
                  <c:v>5392.0</c:v>
                </c:pt>
                <c:pt idx="89">
                  <c:v>5414.0</c:v>
                </c:pt>
                <c:pt idx="90">
                  <c:v>5478.0</c:v>
                </c:pt>
                <c:pt idx="91">
                  <c:v>5578.0</c:v>
                </c:pt>
                <c:pt idx="92">
                  <c:v>5550.0</c:v>
                </c:pt>
                <c:pt idx="93">
                  <c:v>5677.0</c:v>
                </c:pt>
                <c:pt idx="94">
                  <c:v>5740.0</c:v>
                </c:pt>
                <c:pt idx="95">
                  <c:v>5715.0</c:v>
                </c:pt>
                <c:pt idx="96">
                  <c:v>5745.0</c:v>
                </c:pt>
                <c:pt idx="97">
                  <c:v>5914.0</c:v>
                </c:pt>
                <c:pt idx="98">
                  <c:v>6058.0</c:v>
                </c:pt>
                <c:pt idx="99">
                  <c:v>6086.0</c:v>
                </c:pt>
                <c:pt idx="100">
                  <c:v>6218.0</c:v>
                </c:pt>
                <c:pt idx="101">
                  <c:v>6218.0</c:v>
                </c:pt>
                <c:pt idx="102">
                  <c:v>6302.0</c:v>
                </c:pt>
                <c:pt idx="103">
                  <c:v>6426.0</c:v>
                </c:pt>
                <c:pt idx="104">
                  <c:v>6411.0</c:v>
                </c:pt>
                <c:pt idx="105">
                  <c:v>6529.0</c:v>
                </c:pt>
                <c:pt idx="106">
                  <c:v>6591.0</c:v>
                </c:pt>
                <c:pt idx="107">
                  <c:v>6678.0</c:v>
                </c:pt>
                <c:pt idx="108">
                  <c:v>6723.0</c:v>
                </c:pt>
                <c:pt idx="109">
                  <c:v>6885.0</c:v>
                </c:pt>
                <c:pt idx="110">
                  <c:v>6882.0</c:v>
                </c:pt>
                <c:pt idx="111">
                  <c:v>6893.0</c:v>
                </c:pt>
                <c:pt idx="112">
                  <c:v>6927.0</c:v>
                </c:pt>
                <c:pt idx="113">
                  <c:v>6835.0</c:v>
                </c:pt>
                <c:pt idx="114">
                  <c:v>6925.0</c:v>
                </c:pt>
                <c:pt idx="115">
                  <c:v>7050.0</c:v>
                </c:pt>
                <c:pt idx="116">
                  <c:v>7015.0</c:v>
                </c:pt>
                <c:pt idx="117">
                  <c:v>7073.0</c:v>
                </c:pt>
                <c:pt idx="118">
                  <c:v>7125.0</c:v>
                </c:pt>
                <c:pt idx="119">
                  <c:v>7292.0</c:v>
                </c:pt>
                <c:pt idx="120">
                  <c:v>7352.0</c:v>
                </c:pt>
                <c:pt idx="121">
                  <c:v>7527.0</c:v>
                </c:pt>
                <c:pt idx="122">
                  <c:v>7357.0</c:v>
                </c:pt>
                <c:pt idx="123">
                  <c:v>7430.0</c:v>
                </c:pt>
                <c:pt idx="124">
                  <c:v>7449.0</c:v>
                </c:pt>
                <c:pt idx="125">
                  <c:v>7557.0</c:v>
                </c:pt>
                <c:pt idx="126">
                  <c:v>7724.0</c:v>
                </c:pt>
                <c:pt idx="127">
                  <c:v>7826.0</c:v>
                </c:pt>
                <c:pt idx="128">
                  <c:v>8129.0</c:v>
                </c:pt>
                <c:pt idx="129">
                  <c:v>8008.0</c:v>
                </c:pt>
                <c:pt idx="130">
                  <c:v>7868.0</c:v>
                </c:pt>
                <c:pt idx="131">
                  <c:v>8087.0</c:v>
                </c:pt>
                <c:pt idx="132">
                  <c:v>8192.0</c:v>
                </c:pt>
                <c:pt idx="133">
                  <c:v>8161.0</c:v>
                </c:pt>
                <c:pt idx="134">
                  <c:v>8196.0</c:v>
                </c:pt>
                <c:pt idx="135">
                  <c:v>8405.0</c:v>
                </c:pt>
                <c:pt idx="136">
                  <c:v>8457.0</c:v>
                </c:pt>
                <c:pt idx="137">
                  <c:v>8608.0</c:v>
                </c:pt>
                <c:pt idx="138">
                  <c:v>8557.0</c:v>
                </c:pt>
                <c:pt idx="139">
                  <c:v>8570.0</c:v>
                </c:pt>
                <c:pt idx="140">
                  <c:v>8761.0</c:v>
                </c:pt>
                <c:pt idx="141">
                  <c:v>8909.0</c:v>
                </c:pt>
                <c:pt idx="142">
                  <c:v>8762.0</c:v>
                </c:pt>
                <c:pt idx="143">
                  <c:v>8828.0</c:v>
                </c:pt>
                <c:pt idx="144">
                  <c:v>8949.0</c:v>
                </c:pt>
                <c:pt idx="145">
                  <c:v>8754.0</c:v>
                </c:pt>
                <c:pt idx="146">
                  <c:v>8832.0</c:v>
                </c:pt>
                <c:pt idx="147">
                  <c:v>9003.0</c:v>
                </c:pt>
                <c:pt idx="148">
                  <c:v>8954.0</c:v>
                </c:pt>
                <c:pt idx="149">
                  <c:v>9091.0</c:v>
                </c:pt>
                <c:pt idx="150">
                  <c:v>9125.0</c:v>
                </c:pt>
                <c:pt idx="151">
                  <c:v>9229.0</c:v>
                </c:pt>
                <c:pt idx="152">
                  <c:v>9272.0</c:v>
                </c:pt>
                <c:pt idx="153">
                  <c:v>9552.0</c:v>
                </c:pt>
                <c:pt idx="154">
                  <c:v>9581.0</c:v>
                </c:pt>
                <c:pt idx="155">
                  <c:v>9605.0</c:v>
                </c:pt>
                <c:pt idx="156">
                  <c:v>9618.0</c:v>
                </c:pt>
                <c:pt idx="157">
                  <c:v>9496.0</c:v>
                </c:pt>
                <c:pt idx="158">
                  <c:v>9674.0</c:v>
                </c:pt>
                <c:pt idx="159">
                  <c:v>9695.0</c:v>
                </c:pt>
                <c:pt idx="160">
                  <c:v>9697.0</c:v>
                </c:pt>
                <c:pt idx="161">
                  <c:v>9935.0</c:v>
                </c:pt>
                <c:pt idx="162">
                  <c:v>10234.0</c:v>
                </c:pt>
                <c:pt idx="163">
                  <c:v>10298.0</c:v>
                </c:pt>
                <c:pt idx="164">
                  <c:v>10088.0</c:v>
                </c:pt>
                <c:pt idx="165">
                  <c:v>10191.0</c:v>
                </c:pt>
                <c:pt idx="166">
                  <c:v>10191.0</c:v>
                </c:pt>
                <c:pt idx="167">
                  <c:v>10413.0</c:v>
                </c:pt>
                <c:pt idx="168">
                  <c:v>10564.0</c:v>
                </c:pt>
                <c:pt idx="169">
                  <c:v>10655.0</c:v>
                </c:pt>
                <c:pt idx="170">
                  <c:v>10518.0</c:v>
                </c:pt>
                <c:pt idx="171">
                  <c:v>10500.0</c:v>
                </c:pt>
                <c:pt idx="172">
                  <c:v>10644.0</c:v>
                </c:pt>
                <c:pt idx="173">
                  <c:v>10738.0</c:v>
                </c:pt>
                <c:pt idx="174">
                  <c:v>10794.0</c:v>
                </c:pt>
                <c:pt idx="175">
                  <c:v>10762.0</c:v>
                </c:pt>
                <c:pt idx="176">
                  <c:v>10769.0</c:v>
                </c:pt>
                <c:pt idx="177">
                  <c:v>10841.0</c:v>
                </c:pt>
                <c:pt idx="178">
                  <c:v>10980.0</c:v>
                </c:pt>
                <c:pt idx="179">
                  <c:v>10963.0</c:v>
                </c:pt>
                <c:pt idx="180">
                  <c:v>11242.0</c:v>
                </c:pt>
                <c:pt idx="181">
                  <c:v>11305.0</c:v>
                </c:pt>
                <c:pt idx="182">
                  <c:v>11350.0</c:v>
                </c:pt>
                <c:pt idx="183">
                  <c:v>11112.0</c:v>
                </c:pt>
                <c:pt idx="184">
                  <c:v>11262.0</c:v>
                </c:pt>
                <c:pt idx="185">
                  <c:v>11434.0</c:v>
                </c:pt>
                <c:pt idx="186">
                  <c:v>11239.0</c:v>
                </c:pt>
                <c:pt idx="187">
                  <c:v>11426.0</c:v>
                </c:pt>
                <c:pt idx="188">
                  <c:v>11383.0</c:v>
                </c:pt>
                <c:pt idx="189">
                  <c:v>11497.0</c:v>
                </c:pt>
                <c:pt idx="190">
                  <c:v>11579.0</c:v>
                </c:pt>
                <c:pt idx="191">
                  <c:v>11606.0</c:v>
                </c:pt>
                <c:pt idx="192">
                  <c:v>11862.0</c:v>
                </c:pt>
                <c:pt idx="193">
                  <c:v>12016.0</c:v>
                </c:pt>
                <c:pt idx="194">
                  <c:v>12249.0</c:v>
                </c:pt>
                <c:pt idx="195">
                  <c:v>12180.0</c:v>
                </c:pt>
                <c:pt idx="196">
                  <c:v>12039.0</c:v>
                </c:pt>
                <c:pt idx="197">
                  <c:v>12126.0</c:v>
                </c:pt>
                <c:pt idx="198">
                  <c:v>12152.0</c:v>
                </c:pt>
                <c:pt idx="199">
                  <c:v>12393.0</c:v>
                </c:pt>
                <c:pt idx="200">
                  <c:v>12647.0</c:v>
                </c:pt>
                <c:pt idx="201">
                  <c:v>12736.0</c:v>
                </c:pt>
                <c:pt idx="202">
                  <c:v>12606.0</c:v>
                </c:pt>
                <c:pt idx="203">
                  <c:v>12642.0</c:v>
                </c:pt>
                <c:pt idx="204">
                  <c:v>12667.0</c:v>
                </c:pt>
                <c:pt idx="205">
                  <c:v>12714.0</c:v>
                </c:pt>
                <c:pt idx="206">
                  <c:v>12672.0</c:v>
                </c:pt>
                <c:pt idx="207">
                  <c:v>12732.0</c:v>
                </c:pt>
                <c:pt idx="208">
                  <c:v>12697.0</c:v>
                </c:pt>
                <c:pt idx="209">
                  <c:v>12768.0</c:v>
                </c:pt>
                <c:pt idx="210">
                  <c:v>13043.0</c:v>
                </c:pt>
                <c:pt idx="211">
                  <c:v>12937.0</c:v>
                </c:pt>
                <c:pt idx="212">
                  <c:v>13189.0</c:v>
                </c:pt>
                <c:pt idx="213">
                  <c:v>13357.0</c:v>
                </c:pt>
                <c:pt idx="214">
                  <c:v>13341.0</c:v>
                </c:pt>
                <c:pt idx="215">
                  <c:v>13160.0</c:v>
                </c:pt>
                <c:pt idx="216">
                  <c:v>13226.0</c:v>
                </c:pt>
                <c:pt idx="217">
                  <c:v>13463.0</c:v>
                </c:pt>
                <c:pt idx="218">
                  <c:v>13231.0</c:v>
                </c:pt>
                <c:pt idx="219">
                  <c:v>13396.0</c:v>
                </c:pt>
                <c:pt idx="220">
                  <c:v>13360.0</c:v>
                </c:pt>
                <c:pt idx="221">
                  <c:v>13526.0</c:v>
                </c:pt>
                <c:pt idx="222">
                  <c:v>13481.0</c:v>
                </c:pt>
                <c:pt idx="223">
                  <c:v>13525.0</c:v>
                </c:pt>
                <c:pt idx="224">
                  <c:v>13627.0</c:v>
                </c:pt>
                <c:pt idx="225">
                  <c:v>13773.0</c:v>
                </c:pt>
                <c:pt idx="226">
                  <c:v>14003.0</c:v>
                </c:pt>
                <c:pt idx="227">
                  <c:v>14212.0</c:v>
                </c:pt>
                <c:pt idx="228">
                  <c:v>14172.0</c:v>
                </c:pt>
                <c:pt idx="229">
                  <c:v>14131.0</c:v>
                </c:pt>
                <c:pt idx="230">
                  <c:v>14196.0</c:v>
                </c:pt>
                <c:pt idx="231">
                  <c:v>14348.0</c:v>
                </c:pt>
                <c:pt idx="232">
                  <c:v>14440.0</c:v>
                </c:pt>
                <c:pt idx="233">
                  <c:v>14563.0</c:v>
                </c:pt>
                <c:pt idx="234">
                  <c:v>14543.0</c:v>
                </c:pt>
                <c:pt idx="235">
                  <c:v>14499.0</c:v>
                </c:pt>
                <c:pt idx="236">
                  <c:v>14692.0</c:v>
                </c:pt>
                <c:pt idx="237">
                  <c:v>14940.0</c:v>
                </c:pt>
                <c:pt idx="238">
                  <c:v>14675.0</c:v>
                </c:pt>
                <c:pt idx="239">
                  <c:v>14718.0</c:v>
                </c:pt>
                <c:pt idx="240">
                  <c:v>14580.0</c:v>
                </c:pt>
                <c:pt idx="241">
                  <c:v>14476.0</c:v>
                </c:pt>
                <c:pt idx="242">
                  <c:v>14622.0</c:v>
                </c:pt>
                <c:pt idx="243">
                  <c:v>14754.0</c:v>
                </c:pt>
                <c:pt idx="244">
                  <c:v>14709.0</c:v>
                </c:pt>
                <c:pt idx="245">
                  <c:v>15011.0</c:v>
                </c:pt>
                <c:pt idx="246">
                  <c:v>15011.0</c:v>
                </c:pt>
                <c:pt idx="247">
                  <c:v>15039.0</c:v>
                </c:pt>
                <c:pt idx="248">
                  <c:v>15189.0</c:v>
                </c:pt>
                <c:pt idx="249">
                  <c:v>15525.0</c:v>
                </c:pt>
                <c:pt idx="250">
                  <c:v>15496.0</c:v>
                </c:pt>
                <c:pt idx="251">
                  <c:v>15412.0</c:v>
                </c:pt>
                <c:pt idx="252">
                  <c:v>15248.0</c:v>
                </c:pt>
                <c:pt idx="253">
                  <c:v>15371.0</c:v>
                </c:pt>
                <c:pt idx="254">
                  <c:v>15539.0</c:v>
                </c:pt>
                <c:pt idx="255">
                  <c:v>15489.0</c:v>
                </c:pt>
                <c:pt idx="256">
                  <c:v>15848.0</c:v>
                </c:pt>
                <c:pt idx="257">
                  <c:v>15852.0</c:v>
                </c:pt>
                <c:pt idx="258">
                  <c:v>16055.0</c:v>
                </c:pt>
                <c:pt idx="259">
                  <c:v>16290.0</c:v>
                </c:pt>
                <c:pt idx="260">
                  <c:v>16156.0</c:v>
                </c:pt>
                <c:pt idx="261">
                  <c:v>16143.0</c:v>
                </c:pt>
                <c:pt idx="262">
                  <c:v>16184.0</c:v>
                </c:pt>
                <c:pt idx="263">
                  <c:v>16234.0</c:v>
                </c:pt>
                <c:pt idx="264">
                  <c:v>16160.0</c:v>
                </c:pt>
                <c:pt idx="265">
                  <c:v>16446.0</c:v>
                </c:pt>
                <c:pt idx="266">
                  <c:v>16445.0</c:v>
                </c:pt>
                <c:pt idx="267">
                  <c:v>16420.0</c:v>
                </c:pt>
                <c:pt idx="268">
                  <c:v>16685.0</c:v>
                </c:pt>
                <c:pt idx="269">
                  <c:v>17112.0</c:v>
                </c:pt>
                <c:pt idx="270">
                  <c:v>16804.0</c:v>
                </c:pt>
                <c:pt idx="271">
                  <c:v>16871.0</c:v>
                </c:pt>
                <c:pt idx="272">
                  <c:v>16592.0</c:v>
                </c:pt>
                <c:pt idx="273">
                  <c:v>16679.0</c:v>
                </c:pt>
                <c:pt idx="274">
                  <c:v>16701.0</c:v>
                </c:pt>
                <c:pt idx="275">
                  <c:v>16763.0</c:v>
                </c:pt>
                <c:pt idx="276">
                  <c:v>16699.0</c:v>
                </c:pt>
                <c:pt idx="277">
                  <c:v>16971.0</c:v>
                </c:pt>
                <c:pt idx="278">
                  <c:v>17346.0</c:v>
                </c:pt>
                <c:pt idx="279">
                  <c:v>17090.0</c:v>
                </c:pt>
                <c:pt idx="280">
                  <c:v>17156.0</c:v>
                </c:pt>
                <c:pt idx="281">
                  <c:v>17537.0</c:v>
                </c:pt>
                <c:pt idx="282">
                  <c:v>17527.0</c:v>
                </c:pt>
                <c:pt idx="283">
                  <c:v>17288.0</c:v>
                </c:pt>
                <c:pt idx="284">
                  <c:v>17346.0</c:v>
                </c:pt>
                <c:pt idx="285">
                  <c:v>17396.0</c:v>
                </c:pt>
                <c:pt idx="286">
                  <c:v>17380.0</c:v>
                </c:pt>
                <c:pt idx="287">
                  <c:v>17379.0</c:v>
                </c:pt>
                <c:pt idx="288">
                  <c:v>17505.0</c:v>
                </c:pt>
                <c:pt idx="289">
                  <c:v>17518.0</c:v>
                </c:pt>
                <c:pt idx="290">
                  <c:v>18149.0</c:v>
                </c:pt>
                <c:pt idx="291">
                  <c:v>17599.0</c:v>
                </c:pt>
                <c:pt idx="292">
                  <c:v>18035.0</c:v>
                </c:pt>
                <c:pt idx="293">
                  <c:v>18041.0</c:v>
                </c:pt>
                <c:pt idx="294">
                  <c:v>18192.0</c:v>
                </c:pt>
                <c:pt idx="295">
                  <c:v>18361.0</c:v>
                </c:pt>
                <c:pt idx="296">
                  <c:v>18613.0</c:v>
                </c:pt>
                <c:pt idx="297">
                  <c:v>18679.0</c:v>
                </c:pt>
                <c:pt idx="298">
                  <c:v>18407.0</c:v>
                </c:pt>
                <c:pt idx="299">
                  <c:v>18603.0</c:v>
                </c:pt>
                <c:pt idx="300">
                  <c:v>18516.0</c:v>
                </c:pt>
                <c:pt idx="301">
                  <c:v>18655.0</c:v>
                </c:pt>
                <c:pt idx="302">
                  <c:v>18654.0</c:v>
                </c:pt>
                <c:pt idx="303">
                  <c:v>18802.0</c:v>
                </c:pt>
                <c:pt idx="304">
                  <c:v>18323.0</c:v>
                </c:pt>
                <c:pt idx="305">
                  <c:v>18652.0</c:v>
                </c:pt>
                <c:pt idx="306">
                  <c:v>19103.0</c:v>
                </c:pt>
                <c:pt idx="307">
                  <c:v>18798.0</c:v>
                </c:pt>
                <c:pt idx="308">
                  <c:v>19301.0</c:v>
                </c:pt>
                <c:pt idx="309">
                  <c:v>19123.0</c:v>
                </c:pt>
                <c:pt idx="310">
                  <c:v>19108.0</c:v>
                </c:pt>
                <c:pt idx="311">
                  <c:v>19023.0</c:v>
                </c:pt>
                <c:pt idx="312">
                  <c:v>19105.0</c:v>
                </c:pt>
                <c:pt idx="313">
                  <c:v>19439.0</c:v>
                </c:pt>
                <c:pt idx="314">
                  <c:v>19191.0</c:v>
                </c:pt>
                <c:pt idx="315">
                  <c:v>19039.0</c:v>
                </c:pt>
                <c:pt idx="316">
                  <c:v>19232.0</c:v>
                </c:pt>
                <c:pt idx="317">
                  <c:v>19371.0</c:v>
                </c:pt>
                <c:pt idx="318">
                  <c:v>19467.0</c:v>
                </c:pt>
                <c:pt idx="319">
                  <c:v>19454.0</c:v>
                </c:pt>
                <c:pt idx="320">
                  <c:v>19795.0</c:v>
                </c:pt>
                <c:pt idx="321">
                  <c:v>19939.0</c:v>
                </c:pt>
                <c:pt idx="322">
                  <c:v>20083.0</c:v>
                </c:pt>
                <c:pt idx="323">
                  <c:v>19837.0</c:v>
                </c:pt>
                <c:pt idx="324">
                  <c:v>19927.0</c:v>
                </c:pt>
                <c:pt idx="325">
                  <c:v>19923.0</c:v>
                </c:pt>
                <c:pt idx="326">
                  <c:v>20180.0</c:v>
                </c:pt>
                <c:pt idx="327">
                  <c:v>20354.0</c:v>
                </c:pt>
                <c:pt idx="328">
                  <c:v>20391.0</c:v>
                </c:pt>
                <c:pt idx="329">
                  <c:v>20549.0</c:v>
                </c:pt>
                <c:pt idx="330">
                  <c:v>20517.0</c:v>
                </c:pt>
                <c:pt idx="331">
                  <c:v>20539.0</c:v>
                </c:pt>
                <c:pt idx="332">
                  <c:v>20425.0</c:v>
                </c:pt>
                <c:pt idx="333">
                  <c:v>20672.0</c:v>
                </c:pt>
                <c:pt idx="334">
                  <c:v>20662.0</c:v>
                </c:pt>
                <c:pt idx="335">
                  <c:v>20733.0</c:v>
                </c:pt>
                <c:pt idx="336">
                  <c:v>20559.0</c:v>
                </c:pt>
                <c:pt idx="337">
                  <c:v>20603.0</c:v>
                </c:pt>
                <c:pt idx="338">
                  <c:v>21047.0</c:v>
                </c:pt>
                <c:pt idx="339">
                  <c:v>20731.0</c:v>
                </c:pt>
                <c:pt idx="340">
                  <c:v>21202.0</c:v>
                </c:pt>
                <c:pt idx="341">
                  <c:v>21112.0</c:v>
                </c:pt>
                <c:pt idx="342">
                  <c:v>21185.0</c:v>
                </c:pt>
                <c:pt idx="343">
                  <c:v>20988.0</c:v>
                </c:pt>
                <c:pt idx="344">
                  <c:v>21070.0</c:v>
                </c:pt>
                <c:pt idx="345">
                  <c:v>21581.0</c:v>
                </c:pt>
                <c:pt idx="346">
                  <c:v>21231.0</c:v>
                </c:pt>
                <c:pt idx="347">
                  <c:v>21061.0</c:v>
                </c:pt>
                <c:pt idx="348">
                  <c:v>21195.0</c:v>
                </c:pt>
                <c:pt idx="349">
                  <c:v>21372.0</c:v>
                </c:pt>
                <c:pt idx="350">
                  <c:v>21350.0</c:v>
                </c:pt>
                <c:pt idx="351">
                  <c:v>21262.0</c:v>
                </c:pt>
                <c:pt idx="352">
                  <c:v>21324.0</c:v>
                </c:pt>
                <c:pt idx="353">
                  <c:v>21319.0</c:v>
                </c:pt>
                <c:pt idx="354">
                  <c:v>21376.0</c:v>
                </c:pt>
                <c:pt idx="355">
                  <c:v>21736.0</c:v>
                </c:pt>
                <c:pt idx="356">
                  <c:v>21905.0</c:v>
                </c:pt>
                <c:pt idx="357">
                  <c:v>22159.0</c:v>
                </c:pt>
                <c:pt idx="358">
                  <c:v>22598.0</c:v>
                </c:pt>
                <c:pt idx="359">
                  <c:v>22354.0</c:v>
                </c:pt>
                <c:pt idx="360">
                  <c:v>22591.0</c:v>
                </c:pt>
                <c:pt idx="361">
                  <c:v>22755.0</c:v>
                </c:pt>
                <c:pt idx="362">
                  <c:v>22549.0</c:v>
                </c:pt>
                <c:pt idx="363">
                  <c:v>22648.0</c:v>
                </c:pt>
                <c:pt idx="364">
                  <c:v>22674.0</c:v>
                </c:pt>
                <c:pt idx="365">
                  <c:v>22967.0</c:v>
                </c:pt>
                <c:pt idx="366">
                  <c:v>22644.0</c:v>
                </c:pt>
                <c:pt idx="367">
                  <c:v>22694.0</c:v>
                </c:pt>
                <c:pt idx="368">
                  <c:v>22459.0</c:v>
                </c:pt>
                <c:pt idx="369">
                  <c:v>22277.0</c:v>
                </c:pt>
                <c:pt idx="370">
                  <c:v>22154.0</c:v>
                </c:pt>
                <c:pt idx="371">
                  <c:v>22370.0</c:v>
                </c:pt>
                <c:pt idx="372">
                  <c:v>22473.0</c:v>
                </c:pt>
                <c:pt idx="373">
                  <c:v>22821.0</c:v>
                </c:pt>
                <c:pt idx="374">
                  <c:v>22889.0</c:v>
                </c:pt>
                <c:pt idx="375">
                  <c:v>22725.0</c:v>
                </c:pt>
                <c:pt idx="376">
                  <c:v>22938.0</c:v>
                </c:pt>
                <c:pt idx="377">
                  <c:v>23616.0</c:v>
                </c:pt>
                <c:pt idx="378">
                  <c:v>23262.0</c:v>
                </c:pt>
                <c:pt idx="379">
                  <c:v>23127.0</c:v>
                </c:pt>
                <c:pt idx="380">
                  <c:v>22986.0</c:v>
                </c:pt>
                <c:pt idx="381">
                  <c:v>23139.0</c:v>
                </c:pt>
                <c:pt idx="382">
                  <c:v>23309.0</c:v>
                </c:pt>
                <c:pt idx="383">
                  <c:v>23296.0</c:v>
                </c:pt>
                <c:pt idx="384">
                  <c:v>23818.0</c:v>
                </c:pt>
                <c:pt idx="385">
                  <c:v>23693.0</c:v>
                </c:pt>
                <c:pt idx="386">
                  <c:v>23753.0</c:v>
                </c:pt>
                <c:pt idx="387">
                  <c:v>23890.0</c:v>
                </c:pt>
                <c:pt idx="388">
                  <c:v>23981.0</c:v>
                </c:pt>
                <c:pt idx="389">
                  <c:v>24241.0</c:v>
                </c:pt>
                <c:pt idx="390">
                  <c:v>24870.0</c:v>
                </c:pt>
                <c:pt idx="391">
                  <c:v>24322.0</c:v>
                </c:pt>
                <c:pt idx="392">
                  <c:v>24342.0</c:v>
                </c:pt>
                <c:pt idx="393">
                  <c:v>24742.0</c:v>
                </c:pt>
                <c:pt idx="394">
                  <c:v>24362.0</c:v>
                </c:pt>
                <c:pt idx="395">
                  <c:v>24548.0</c:v>
                </c:pt>
                <c:pt idx="396">
                  <c:v>24556.0</c:v>
                </c:pt>
                <c:pt idx="397">
                  <c:v>25162.0</c:v>
                </c:pt>
                <c:pt idx="398">
                  <c:v>24709.0</c:v>
                </c:pt>
                <c:pt idx="399">
                  <c:v>24441.0</c:v>
                </c:pt>
                <c:pt idx="400">
                  <c:v>24520.0</c:v>
                </c:pt>
                <c:pt idx="401">
                  <c:v>23963.0</c:v>
                </c:pt>
                <c:pt idx="402">
                  <c:v>24241.0</c:v>
                </c:pt>
                <c:pt idx="403">
                  <c:v>24498.0</c:v>
                </c:pt>
                <c:pt idx="404">
                  <c:v>24601.0</c:v>
                </c:pt>
                <c:pt idx="405">
                  <c:v>24677.0</c:v>
                </c:pt>
                <c:pt idx="406">
                  <c:v>24875.0</c:v>
                </c:pt>
                <c:pt idx="407">
                  <c:v>24763.0</c:v>
                </c:pt>
                <c:pt idx="408">
                  <c:v>24968.0</c:v>
                </c:pt>
                <c:pt idx="409">
                  <c:v>25495.0</c:v>
                </c:pt>
                <c:pt idx="410">
                  <c:v>25136.0</c:v>
                </c:pt>
                <c:pt idx="411">
                  <c:v>24927.0</c:v>
                </c:pt>
                <c:pt idx="412">
                  <c:v>25019.0</c:v>
                </c:pt>
                <c:pt idx="413">
                  <c:v>25096.0</c:v>
                </c:pt>
                <c:pt idx="414">
                  <c:v>25080.0</c:v>
                </c:pt>
                <c:pt idx="415">
                  <c:v>24964.0</c:v>
                </c:pt>
                <c:pt idx="416">
                  <c:v>25059.0</c:v>
                </c:pt>
                <c:pt idx="417">
                  <c:v>24972.0</c:v>
                </c:pt>
                <c:pt idx="418">
                  <c:v>25260.0</c:v>
                </c:pt>
                <c:pt idx="419">
                  <c:v>24978.0</c:v>
                </c:pt>
                <c:pt idx="420">
                  <c:v>25402.0</c:v>
                </c:pt>
                <c:pt idx="421">
                  <c:v>25517.0</c:v>
                </c:pt>
                <c:pt idx="422">
                  <c:v>25907.0</c:v>
                </c:pt>
                <c:pt idx="423">
                  <c:v>25995.0</c:v>
                </c:pt>
                <c:pt idx="424">
                  <c:v>25930.0</c:v>
                </c:pt>
                <c:pt idx="425">
                  <c:v>25890.0</c:v>
                </c:pt>
                <c:pt idx="426">
                  <c:v>26206.0</c:v>
                </c:pt>
                <c:pt idx="427">
                  <c:v>26466.0</c:v>
                </c:pt>
                <c:pt idx="428">
                  <c:v>26306.0</c:v>
                </c:pt>
                <c:pt idx="429">
                  <c:v>26565.0</c:v>
                </c:pt>
                <c:pt idx="430">
                  <c:v>26324.0</c:v>
                </c:pt>
                <c:pt idx="431">
                  <c:v>26724.0</c:v>
                </c:pt>
                <c:pt idx="432">
                  <c:v>26262.0</c:v>
                </c:pt>
                <c:pt idx="433">
                  <c:v>25927.0</c:v>
                </c:pt>
                <c:pt idx="434">
                  <c:v>26186.0</c:v>
                </c:pt>
                <c:pt idx="435">
                  <c:v>26656.0</c:v>
                </c:pt>
                <c:pt idx="436">
                  <c:v>27353.0</c:v>
                </c:pt>
                <c:pt idx="437">
                  <c:v>26726.0</c:v>
                </c:pt>
                <c:pt idx="438">
                  <c:v>27042.0</c:v>
                </c:pt>
                <c:pt idx="439">
                  <c:v>26784.0</c:v>
                </c:pt>
                <c:pt idx="440">
                  <c:v>26946.0</c:v>
                </c:pt>
                <c:pt idx="441">
                  <c:v>27658.0</c:v>
                </c:pt>
                <c:pt idx="442">
                  <c:v>27064.0</c:v>
                </c:pt>
                <c:pt idx="443">
                  <c:v>27276.0</c:v>
                </c:pt>
                <c:pt idx="444">
                  <c:v>27540.0</c:v>
                </c:pt>
                <c:pt idx="445">
                  <c:v>27101.0</c:v>
                </c:pt>
                <c:pt idx="446">
                  <c:v>27106.0</c:v>
                </c:pt>
                <c:pt idx="447">
                  <c:v>27075.0</c:v>
                </c:pt>
                <c:pt idx="448">
                  <c:v>27355.0</c:v>
                </c:pt>
                <c:pt idx="449">
                  <c:v>26571.0</c:v>
                </c:pt>
                <c:pt idx="450">
                  <c:v>27474.0</c:v>
                </c:pt>
                <c:pt idx="451">
                  <c:v>27509.0</c:v>
                </c:pt>
                <c:pt idx="452">
                  <c:v>27887.0</c:v>
                </c:pt>
                <c:pt idx="453">
                  <c:v>28030.0</c:v>
                </c:pt>
                <c:pt idx="454">
                  <c:v>28077.0</c:v>
                </c:pt>
                <c:pt idx="455">
                  <c:v>27976.0</c:v>
                </c:pt>
                <c:pt idx="456">
                  <c:v>27963.0</c:v>
                </c:pt>
                <c:pt idx="457">
                  <c:v>27869.0</c:v>
                </c:pt>
                <c:pt idx="458">
                  <c:v>27822.0</c:v>
                </c:pt>
                <c:pt idx="459">
                  <c:v>28319.0</c:v>
                </c:pt>
                <c:pt idx="460">
                  <c:v>28116.0</c:v>
                </c:pt>
                <c:pt idx="461">
                  <c:v>28484.0</c:v>
                </c:pt>
                <c:pt idx="462">
                  <c:v>28076.0</c:v>
                </c:pt>
                <c:pt idx="463">
                  <c:v>28816.0</c:v>
                </c:pt>
                <c:pt idx="464">
                  <c:v>28079.0</c:v>
                </c:pt>
                <c:pt idx="465">
                  <c:v>27428.0</c:v>
                </c:pt>
                <c:pt idx="466">
                  <c:v>27051.0</c:v>
                </c:pt>
                <c:pt idx="467">
                  <c:v>28614.0</c:v>
                </c:pt>
                <c:pt idx="468">
                  <c:v>28988.0</c:v>
                </c:pt>
                <c:pt idx="469">
                  <c:v>28490.0</c:v>
                </c:pt>
                <c:pt idx="470">
                  <c:v>28890.0</c:v>
                </c:pt>
                <c:pt idx="471">
                  <c:v>28322.0</c:v>
                </c:pt>
                <c:pt idx="472">
                  <c:v>28948.0</c:v>
                </c:pt>
                <c:pt idx="473">
                  <c:v>29293.0</c:v>
                </c:pt>
                <c:pt idx="474">
                  <c:v>29046.0</c:v>
                </c:pt>
                <c:pt idx="475">
                  <c:v>29075.0</c:v>
                </c:pt>
                <c:pt idx="476">
                  <c:v>28919.0</c:v>
                </c:pt>
                <c:pt idx="477">
                  <c:v>29002.0</c:v>
                </c:pt>
                <c:pt idx="478">
                  <c:v>28669.0</c:v>
                </c:pt>
                <c:pt idx="479">
                  <c:v>28664.0</c:v>
                </c:pt>
                <c:pt idx="480">
                  <c:v>28928.0</c:v>
                </c:pt>
                <c:pt idx="481">
                  <c:v>28671.0</c:v>
                </c:pt>
                <c:pt idx="482">
                  <c:v>28521.0</c:v>
                </c:pt>
                <c:pt idx="483">
                  <c:v>28450.0</c:v>
                </c:pt>
                <c:pt idx="484">
                  <c:v>28542.0</c:v>
                </c:pt>
                <c:pt idx="485">
                  <c:v>29448.0</c:v>
                </c:pt>
                <c:pt idx="486">
                  <c:v>30361.0</c:v>
                </c:pt>
                <c:pt idx="487">
                  <c:v>30085.0</c:v>
                </c:pt>
                <c:pt idx="488">
                  <c:v>29926.0</c:v>
                </c:pt>
                <c:pt idx="489">
                  <c:v>30489.0</c:v>
                </c:pt>
                <c:pt idx="490">
                  <c:v>29955.0</c:v>
                </c:pt>
                <c:pt idx="491">
                  <c:v>30783.0</c:v>
                </c:pt>
                <c:pt idx="492">
                  <c:v>30079.0</c:v>
                </c:pt>
                <c:pt idx="493">
                  <c:v>30139.0</c:v>
                </c:pt>
                <c:pt idx="494">
                  <c:v>29769.0</c:v>
                </c:pt>
                <c:pt idx="495">
                  <c:v>29974.0</c:v>
                </c:pt>
                <c:pt idx="496">
                  <c:v>29607.0</c:v>
                </c:pt>
                <c:pt idx="497">
                  <c:v>28579.0</c:v>
                </c:pt>
                <c:pt idx="498">
                  <c:v>29367.0</c:v>
                </c:pt>
                <c:pt idx="499">
                  <c:v>28389.0</c:v>
                </c:pt>
                <c:pt idx="500">
                  <c:v>29366.0</c:v>
                </c:pt>
                <c:pt idx="501">
                  <c:v>29413.0</c:v>
                </c:pt>
                <c:pt idx="502">
                  <c:v>29851.0</c:v>
                </c:pt>
                <c:pt idx="503">
                  <c:v>29842.0</c:v>
                </c:pt>
                <c:pt idx="504">
                  <c:v>30130.0</c:v>
                </c:pt>
                <c:pt idx="505">
                  <c:v>31364.0</c:v>
                </c:pt>
                <c:pt idx="506">
                  <c:v>30787.0</c:v>
                </c:pt>
                <c:pt idx="507">
                  <c:v>30800.0</c:v>
                </c:pt>
                <c:pt idx="508">
                  <c:v>30549.0</c:v>
                </c:pt>
                <c:pt idx="509">
                  <c:v>30593.0</c:v>
                </c:pt>
                <c:pt idx="510">
                  <c:v>30428.0</c:v>
                </c:pt>
                <c:pt idx="511">
                  <c:v>30337.0</c:v>
                </c:pt>
                <c:pt idx="512">
                  <c:v>30794.0</c:v>
                </c:pt>
                <c:pt idx="513">
                  <c:v>30803.0</c:v>
                </c:pt>
                <c:pt idx="514">
                  <c:v>29825.0</c:v>
                </c:pt>
                <c:pt idx="515">
                  <c:v>31065.0</c:v>
                </c:pt>
                <c:pt idx="516">
                  <c:v>29185.0</c:v>
                </c:pt>
                <c:pt idx="517">
                  <c:v>31816.0</c:v>
                </c:pt>
                <c:pt idx="518">
                  <c:v>32638.0</c:v>
                </c:pt>
                <c:pt idx="519">
                  <c:v>32192.0</c:v>
                </c:pt>
                <c:pt idx="520">
                  <c:v>32213.0</c:v>
                </c:pt>
                <c:pt idx="521">
                  <c:v>33017.0</c:v>
                </c:pt>
                <c:pt idx="522">
                  <c:v>32116.0</c:v>
                </c:pt>
                <c:pt idx="523">
                  <c:v>33244.0</c:v>
                </c:pt>
                <c:pt idx="524">
                  <c:v>32132.0</c:v>
                </c:pt>
                <c:pt idx="525">
                  <c:v>32744.0</c:v>
                </c:pt>
                <c:pt idx="526">
                  <c:v>31988.0</c:v>
                </c:pt>
                <c:pt idx="527">
                  <c:v>31799.0</c:v>
                </c:pt>
                <c:pt idx="528">
                  <c:v>31598.0</c:v>
                </c:pt>
                <c:pt idx="529">
                  <c:v>31072.0</c:v>
                </c:pt>
                <c:pt idx="530">
                  <c:v>31015.0</c:v>
                </c:pt>
                <c:pt idx="531">
                  <c:v>30592.0</c:v>
                </c:pt>
                <c:pt idx="532">
                  <c:v>32114.0</c:v>
                </c:pt>
                <c:pt idx="533">
                  <c:v>31988.0</c:v>
                </c:pt>
                <c:pt idx="534">
                  <c:v>32023.0</c:v>
                </c:pt>
                <c:pt idx="535">
                  <c:v>31919.0</c:v>
                </c:pt>
                <c:pt idx="536">
                  <c:v>32074.0</c:v>
                </c:pt>
                <c:pt idx="537">
                  <c:v>33077.0</c:v>
                </c:pt>
                <c:pt idx="538">
                  <c:v>32461.0</c:v>
                </c:pt>
                <c:pt idx="539">
                  <c:v>32564.0</c:v>
                </c:pt>
                <c:pt idx="540">
                  <c:v>32205.0</c:v>
                </c:pt>
                <c:pt idx="541">
                  <c:v>32375.0</c:v>
                </c:pt>
                <c:pt idx="542">
                  <c:v>32352.0</c:v>
                </c:pt>
                <c:pt idx="543">
                  <c:v>32152.0</c:v>
                </c:pt>
                <c:pt idx="544">
                  <c:v>32437.0</c:v>
                </c:pt>
                <c:pt idx="545">
                  <c:v>32136.0</c:v>
                </c:pt>
                <c:pt idx="546">
                  <c:v>31981.0</c:v>
                </c:pt>
                <c:pt idx="547">
                  <c:v>31812.0</c:v>
                </c:pt>
                <c:pt idx="548">
                  <c:v>31959.0</c:v>
                </c:pt>
                <c:pt idx="549">
                  <c:v>32210.0</c:v>
                </c:pt>
                <c:pt idx="550">
                  <c:v>32197.0</c:v>
                </c:pt>
                <c:pt idx="551">
                  <c:v>31783.0</c:v>
                </c:pt>
                <c:pt idx="552">
                  <c:v>31972.0</c:v>
                </c:pt>
                <c:pt idx="553">
                  <c:v>32532.0</c:v>
                </c:pt>
                <c:pt idx="554">
                  <c:v>32833.0</c:v>
                </c:pt>
                <c:pt idx="555">
                  <c:v>33330.0</c:v>
                </c:pt>
                <c:pt idx="556">
                  <c:v>33909.0</c:v>
                </c:pt>
                <c:pt idx="557">
                  <c:v>33776.0</c:v>
                </c:pt>
                <c:pt idx="558">
                  <c:v>33773.0</c:v>
                </c:pt>
                <c:pt idx="559">
                  <c:v>33758.0</c:v>
                </c:pt>
                <c:pt idx="560">
                  <c:v>33090.0</c:v>
                </c:pt>
                <c:pt idx="561">
                  <c:v>32152.0</c:v>
                </c:pt>
                <c:pt idx="562">
                  <c:v>31774.0</c:v>
                </c:pt>
                <c:pt idx="563">
                  <c:v>32660.0</c:v>
                </c:pt>
                <c:pt idx="564">
                  <c:v>30100.0</c:v>
                </c:pt>
                <c:pt idx="565">
                  <c:v>33163.0</c:v>
                </c:pt>
                <c:pt idx="566">
                  <c:v>32766.0</c:v>
                </c:pt>
                <c:pt idx="567">
                  <c:v>33231.0</c:v>
                </c:pt>
                <c:pt idx="568">
                  <c:v>34400.0</c:v>
                </c:pt>
                <c:pt idx="569">
                  <c:v>35013.0</c:v>
                </c:pt>
                <c:pt idx="570">
                  <c:v>33337.0</c:v>
                </c:pt>
                <c:pt idx="571">
                  <c:v>34202.0</c:v>
                </c:pt>
                <c:pt idx="572">
                  <c:v>34325.0</c:v>
                </c:pt>
                <c:pt idx="573">
                  <c:v>33396.0</c:v>
                </c:pt>
                <c:pt idx="574">
                  <c:v>32462.0</c:v>
                </c:pt>
                <c:pt idx="575">
                  <c:v>32378.0</c:v>
                </c:pt>
                <c:pt idx="576">
                  <c:v>33005.0</c:v>
                </c:pt>
                <c:pt idx="577">
                  <c:v>33235.0</c:v>
                </c:pt>
                <c:pt idx="578">
                  <c:v>33723.0</c:v>
                </c:pt>
                <c:pt idx="579">
                  <c:v>32775.0</c:v>
                </c:pt>
                <c:pt idx="580">
                  <c:v>33394.0</c:v>
                </c:pt>
                <c:pt idx="581">
                  <c:v>34326.0</c:v>
                </c:pt>
                <c:pt idx="582">
                  <c:v>33398.0</c:v>
                </c:pt>
                <c:pt idx="583">
                  <c:v>34089.0</c:v>
                </c:pt>
                <c:pt idx="584">
                  <c:v>34601.0</c:v>
                </c:pt>
                <c:pt idx="585">
                  <c:v>33081.0</c:v>
                </c:pt>
                <c:pt idx="586">
                  <c:v>34463.0</c:v>
                </c:pt>
                <c:pt idx="587">
                  <c:v>34944.0</c:v>
                </c:pt>
                <c:pt idx="588">
                  <c:v>35391.0</c:v>
                </c:pt>
                <c:pt idx="589">
                  <c:v>35048.0</c:v>
                </c:pt>
                <c:pt idx="590">
                  <c:v>34896.0</c:v>
                </c:pt>
                <c:pt idx="591">
                  <c:v>35266.0</c:v>
                </c:pt>
                <c:pt idx="592">
                  <c:v>34492.0</c:v>
                </c:pt>
                <c:pt idx="593">
                  <c:v>33388.0</c:v>
                </c:pt>
                <c:pt idx="594">
                  <c:v>32373.0</c:v>
                </c:pt>
                <c:pt idx="595">
                  <c:v>33440.0</c:v>
                </c:pt>
                <c:pt idx="596">
                  <c:v>30015.0</c:v>
                </c:pt>
                <c:pt idx="597">
                  <c:v>33369.0</c:v>
                </c:pt>
                <c:pt idx="598">
                  <c:v>35277.0</c:v>
                </c:pt>
                <c:pt idx="599">
                  <c:v>33315.0</c:v>
                </c:pt>
                <c:pt idx="600">
                  <c:v>35754.0</c:v>
                </c:pt>
                <c:pt idx="601">
                  <c:v>35183.0</c:v>
                </c:pt>
                <c:pt idx="602">
                  <c:v>35518.0</c:v>
                </c:pt>
                <c:pt idx="603">
                  <c:v>34637.0</c:v>
                </c:pt>
                <c:pt idx="604">
                  <c:v>35766.0</c:v>
                </c:pt>
                <c:pt idx="605">
                  <c:v>34819.0</c:v>
                </c:pt>
                <c:pt idx="606">
                  <c:v>34060.0</c:v>
                </c:pt>
                <c:pt idx="607">
                  <c:v>35490.0</c:v>
                </c:pt>
                <c:pt idx="608">
                  <c:v>35490.0</c:v>
                </c:pt>
                <c:pt idx="609">
                  <c:v>33994.0</c:v>
                </c:pt>
                <c:pt idx="610">
                  <c:v>34750.0</c:v>
                </c:pt>
                <c:pt idx="611">
                  <c:v>35763.0</c:v>
                </c:pt>
                <c:pt idx="612">
                  <c:v>34706.0</c:v>
                </c:pt>
                <c:pt idx="613">
                  <c:v>35050.0</c:v>
                </c:pt>
                <c:pt idx="614">
                  <c:v>36168.0</c:v>
                </c:pt>
                <c:pt idx="615">
                  <c:v>35239.0</c:v>
                </c:pt>
                <c:pt idx="616">
                  <c:v>34942.0</c:v>
                </c:pt>
                <c:pt idx="617">
                  <c:v>35557.0</c:v>
                </c:pt>
                <c:pt idx="618">
                  <c:v>35407.0</c:v>
                </c:pt>
                <c:pt idx="619">
                  <c:v>34388.0</c:v>
                </c:pt>
                <c:pt idx="620">
                  <c:v>33679.0</c:v>
                </c:pt>
                <c:pt idx="621">
                  <c:v>33107.0</c:v>
                </c:pt>
                <c:pt idx="622">
                  <c:v>32203.0</c:v>
                </c:pt>
                <c:pt idx="623">
                  <c:v>31465.0</c:v>
                </c:pt>
                <c:pt idx="624">
                  <c:v>33577.0</c:v>
                </c:pt>
                <c:pt idx="625">
                  <c:v>32640.0</c:v>
                </c:pt>
                <c:pt idx="626">
                  <c:v>32168.0</c:v>
                </c:pt>
                <c:pt idx="627">
                  <c:v>34830.0</c:v>
                </c:pt>
                <c:pt idx="628">
                  <c:v>33296.0</c:v>
                </c:pt>
                <c:pt idx="629">
                  <c:v>33453.0</c:v>
                </c:pt>
                <c:pt idx="630">
                  <c:v>29279.0</c:v>
                </c:pt>
                <c:pt idx="631">
                  <c:v>31734.0</c:v>
                </c:pt>
                <c:pt idx="632">
                  <c:v>27941.0</c:v>
                </c:pt>
                <c:pt idx="633">
                  <c:v>23481.0</c:v>
                </c:pt>
                <c:pt idx="634">
                  <c:v>30677.0</c:v>
                </c:pt>
                <c:pt idx="635">
                  <c:v>30775.0</c:v>
                </c:pt>
                <c:pt idx="636">
                  <c:v>27403.0</c:v>
                </c:pt>
                <c:pt idx="637">
                  <c:v>33039.0</c:v>
                </c:pt>
                <c:pt idx="638">
                  <c:v>28706.0</c:v>
                </c:pt>
                <c:pt idx="639">
                  <c:v>30518.0</c:v>
                </c:pt>
                <c:pt idx="640">
                  <c:v>21148.0</c:v>
                </c:pt>
                <c:pt idx="641">
                  <c:v>24085.0</c:v>
                </c:pt>
                <c:pt idx="642">
                  <c:v>24151.0</c:v>
                </c:pt>
                <c:pt idx="643">
                  <c:v>26548.0</c:v>
                </c:pt>
                <c:pt idx="644">
                  <c:v>24099.0</c:v>
                </c:pt>
                <c:pt idx="645">
                  <c:v>26770.0</c:v>
                </c:pt>
                <c:pt idx="646">
                  <c:v>24545.0</c:v>
                </c:pt>
                <c:pt idx="647">
                  <c:v>27938.0</c:v>
                </c:pt>
                <c:pt idx="648">
                  <c:v>18902.0</c:v>
                </c:pt>
                <c:pt idx="649">
                  <c:v>21692.0</c:v>
                </c:pt>
                <c:pt idx="650">
                  <c:v>20406.0</c:v>
                </c:pt>
                <c:pt idx="651">
                  <c:v>12696.0</c:v>
                </c:pt>
                <c:pt idx="652">
                  <c:v>16559.0</c:v>
                </c:pt>
                <c:pt idx="653">
                  <c:v>8464.0</c:v>
                </c:pt>
                <c:pt idx="654">
                  <c:v>7029.0</c:v>
                </c:pt>
                <c:pt idx="655">
                  <c:v>9285.0</c:v>
                </c:pt>
                <c:pt idx="656">
                  <c:v>12530.0</c:v>
                </c:pt>
                <c:pt idx="657">
                  <c:v>11400.0</c:v>
                </c:pt>
                <c:pt idx="658">
                  <c:v>10980.0</c:v>
                </c:pt>
                <c:pt idx="659">
                  <c:v>9948.0</c:v>
                </c:pt>
                <c:pt idx="660">
                  <c:v>11168.0</c:v>
                </c:pt>
                <c:pt idx="661">
                  <c:v>12118.0</c:v>
                </c:pt>
                <c:pt idx="662">
                  <c:v>10085.0</c:v>
                </c:pt>
                <c:pt idx="663">
                  <c:v>5888.0</c:v>
                </c:pt>
                <c:pt idx="664">
                  <c:v>9147.0</c:v>
                </c:pt>
                <c:pt idx="665">
                  <c:v>3564.0</c:v>
                </c:pt>
                <c:pt idx="666">
                  <c:v>3524.0</c:v>
                </c:pt>
                <c:pt idx="667">
                  <c:v>2671.0</c:v>
                </c:pt>
                <c:pt idx="668">
                  <c:v>2944.0</c:v>
                </c:pt>
                <c:pt idx="669">
                  <c:v>1341.0</c:v>
                </c:pt>
                <c:pt idx="670">
                  <c:v>1326.0</c:v>
                </c:pt>
                <c:pt idx="671">
                  <c:v>7.0</c:v>
                </c:pt>
                <c:pt idx="672">
                  <c:v>1.0</c:v>
                </c:pt>
                <c:pt idx="673">
                  <c:v>1279.0</c:v>
                </c:pt>
                <c:pt idx="674">
                  <c:v>1406.0</c:v>
                </c:pt>
                <c:pt idx="675">
                  <c:v>2756.0</c:v>
                </c:pt>
                <c:pt idx="676">
                  <c:v>2731.0</c:v>
                </c:pt>
                <c:pt idx="677">
                  <c:v>3401.0</c:v>
                </c:pt>
                <c:pt idx="678">
                  <c:v>4263.0</c:v>
                </c:pt>
                <c:pt idx="679">
                  <c:v>6415.0</c:v>
                </c:pt>
                <c:pt idx="680">
                  <c:v>6404.0</c:v>
                </c:pt>
                <c:pt idx="681">
                  <c:v>8811.0</c:v>
                </c:pt>
                <c:pt idx="682">
                  <c:v>9289.0</c:v>
                </c:pt>
                <c:pt idx="683">
                  <c:v>8679.0</c:v>
                </c:pt>
                <c:pt idx="684">
                  <c:v>8231.0</c:v>
                </c:pt>
                <c:pt idx="685">
                  <c:v>9988.0</c:v>
                </c:pt>
                <c:pt idx="686">
                  <c:v>10972.0</c:v>
                </c:pt>
                <c:pt idx="687">
                  <c:v>12011.0</c:v>
                </c:pt>
                <c:pt idx="688">
                  <c:v>12466.0</c:v>
                </c:pt>
                <c:pt idx="689">
                  <c:v>19167.0</c:v>
                </c:pt>
                <c:pt idx="690">
                  <c:v>14232.0</c:v>
                </c:pt>
                <c:pt idx="691">
                  <c:v>24734.0</c:v>
                </c:pt>
                <c:pt idx="692">
                  <c:v>14265.0</c:v>
                </c:pt>
                <c:pt idx="693">
                  <c:v>16368.0</c:v>
                </c:pt>
                <c:pt idx="694">
                  <c:v>15454.0</c:v>
                </c:pt>
                <c:pt idx="695">
                  <c:v>18651.0</c:v>
                </c:pt>
                <c:pt idx="696">
                  <c:v>24172.0</c:v>
                </c:pt>
                <c:pt idx="697">
                  <c:v>18226.0</c:v>
                </c:pt>
                <c:pt idx="698">
                  <c:v>19704.0</c:v>
                </c:pt>
                <c:pt idx="699">
                  <c:v>18845.0</c:v>
                </c:pt>
                <c:pt idx="700">
                  <c:v>23837.0</c:v>
                </c:pt>
                <c:pt idx="701">
                  <c:v>20302.0</c:v>
                </c:pt>
                <c:pt idx="702">
                  <c:v>21676.0</c:v>
                </c:pt>
                <c:pt idx="703">
                  <c:v>25539.0</c:v>
                </c:pt>
                <c:pt idx="704">
                  <c:v>16.0</c:v>
                </c:pt>
                <c:pt idx="705">
                  <c:v>710.0</c:v>
                </c:pt>
                <c:pt idx="706">
                  <c:v>1431.0</c:v>
                </c:pt>
                <c:pt idx="707">
                  <c:v>2142.0</c:v>
                </c:pt>
                <c:pt idx="708">
                  <c:v>2831.0</c:v>
                </c:pt>
                <c:pt idx="709">
                  <c:v>3544.0</c:v>
                </c:pt>
                <c:pt idx="710">
                  <c:v>4257.0</c:v>
                </c:pt>
                <c:pt idx="711">
                  <c:v>5544.0</c:v>
                </c:pt>
                <c:pt idx="712">
                  <c:v>5690.0</c:v>
                </c:pt>
                <c:pt idx="713">
                  <c:v>6457.0</c:v>
                </c:pt>
                <c:pt idx="714">
                  <c:v>7184.0</c:v>
                </c:pt>
                <c:pt idx="715">
                  <c:v>7870.0</c:v>
                </c:pt>
                <c:pt idx="716">
                  <c:v>8582.0</c:v>
                </c:pt>
                <c:pt idx="717">
                  <c:v>9312.0</c:v>
                </c:pt>
                <c:pt idx="718">
                  <c:v>10045.0</c:v>
                </c:pt>
                <c:pt idx="719">
                  <c:v>10775.0</c:v>
                </c:pt>
                <c:pt idx="720">
                  <c:v>11512.0</c:v>
                </c:pt>
                <c:pt idx="721">
                  <c:v>15307.0</c:v>
                </c:pt>
                <c:pt idx="722">
                  <c:v>14111.0</c:v>
                </c:pt>
                <c:pt idx="723">
                  <c:v>17631.0</c:v>
                </c:pt>
                <c:pt idx="724">
                  <c:v>14467.0</c:v>
                </c:pt>
                <c:pt idx="725">
                  <c:v>15986.0</c:v>
                </c:pt>
                <c:pt idx="726">
                  <c:v>15952.0</c:v>
                </c:pt>
                <c:pt idx="727">
                  <c:v>17622.0</c:v>
                </c:pt>
                <c:pt idx="728">
                  <c:v>17671.0</c:v>
                </c:pt>
                <c:pt idx="729">
                  <c:v>18220.0</c:v>
                </c:pt>
                <c:pt idx="730">
                  <c:v>19713.0</c:v>
                </c:pt>
                <c:pt idx="731">
                  <c:v>19718.0</c:v>
                </c:pt>
                <c:pt idx="732">
                  <c:v>20615.0</c:v>
                </c:pt>
                <c:pt idx="733">
                  <c:v>21232.0</c:v>
                </c:pt>
                <c:pt idx="734">
                  <c:v>21998.0</c:v>
                </c:pt>
                <c:pt idx="735">
                  <c:v>22768.0</c:v>
                </c:pt>
                <c:pt idx="736">
                  <c:v>22768.0</c:v>
                </c:pt>
                <c:pt idx="737">
                  <c:v>22078.0</c:v>
                </c:pt>
                <c:pt idx="738">
                  <c:v>21376.0</c:v>
                </c:pt>
                <c:pt idx="739">
                  <c:v>20667.0</c:v>
                </c:pt>
                <c:pt idx="740">
                  <c:v>19953.0</c:v>
                </c:pt>
                <c:pt idx="741">
                  <c:v>19233.0</c:v>
                </c:pt>
                <c:pt idx="742">
                  <c:v>18523.0</c:v>
                </c:pt>
                <c:pt idx="743">
                  <c:v>17801.0</c:v>
                </c:pt>
                <c:pt idx="744">
                  <c:v>17106.0</c:v>
                </c:pt>
                <c:pt idx="745">
                  <c:v>16354.0</c:v>
                </c:pt>
                <c:pt idx="746">
                  <c:v>15628.0</c:v>
                </c:pt>
                <c:pt idx="747">
                  <c:v>14937.0</c:v>
                </c:pt>
                <c:pt idx="748">
                  <c:v>14201.0</c:v>
                </c:pt>
                <c:pt idx="749">
                  <c:v>13465.0</c:v>
                </c:pt>
                <c:pt idx="750">
                  <c:v>12723.0</c:v>
                </c:pt>
                <c:pt idx="751">
                  <c:v>12005.0</c:v>
                </c:pt>
                <c:pt idx="752">
                  <c:v>11265.0</c:v>
                </c:pt>
                <c:pt idx="753">
                  <c:v>10534.0</c:v>
                </c:pt>
                <c:pt idx="754">
                  <c:v>9790.0</c:v>
                </c:pt>
                <c:pt idx="755">
                  <c:v>9049.0</c:v>
                </c:pt>
                <c:pt idx="756">
                  <c:v>8306.0</c:v>
                </c:pt>
                <c:pt idx="757">
                  <c:v>7561.0</c:v>
                </c:pt>
                <c:pt idx="758">
                  <c:v>6813.0</c:v>
                </c:pt>
                <c:pt idx="759">
                  <c:v>6064.0</c:v>
                </c:pt>
                <c:pt idx="760">
                  <c:v>5313.0</c:v>
                </c:pt>
                <c:pt idx="761">
                  <c:v>4562.0</c:v>
                </c:pt>
                <c:pt idx="762">
                  <c:v>3805.0</c:v>
                </c:pt>
                <c:pt idx="763">
                  <c:v>3048.0</c:v>
                </c:pt>
                <c:pt idx="764">
                  <c:v>2289.0</c:v>
                </c:pt>
                <c:pt idx="765">
                  <c:v>1530.0</c:v>
                </c:pt>
                <c:pt idx="766">
                  <c:v>766.0</c:v>
                </c:pt>
                <c:pt idx="767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7340152"/>
        <c:axId val="1326481912"/>
      </c:scatterChart>
      <c:scatterChart>
        <c:scatterStyle val="lineMarker"/>
        <c:varyColors val="0"/>
        <c:ser>
          <c:idx val="0"/>
          <c:order val="0"/>
          <c:tx>
            <c:strRef>
              <c:f>cholesky_32_static_prefetch_64.!$B$1</c:f>
              <c:strCache>
                <c:ptCount val="1"/>
                <c:pt idx="0">
                  <c:v>miss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2"/>
          </c:marker>
          <c:xVal>
            <c:numRef>
              <c:f>cholesky_32_static_prefetch_64.!$H$2:$H$770</c:f>
              <c:numCache>
                <c:formatCode>General</c:formatCode>
                <c:ptCount val="769"/>
                <c:pt idx="0">
                  <c:v>0.0</c:v>
                </c:pt>
                <c:pt idx="1">
                  <c:v>0.189509868621826</c:v>
                </c:pt>
                <c:pt idx="2">
                  <c:v>0.27498984336853</c:v>
                </c:pt>
                <c:pt idx="3">
                  <c:v>0.489149808883667</c:v>
                </c:pt>
                <c:pt idx="4">
                  <c:v>0.550079822540283</c:v>
                </c:pt>
                <c:pt idx="5">
                  <c:v>0.636149883270264</c:v>
                </c:pt>
                <c:pt idx="6">
                  <c:v>0.709450006484985</c:v>
                </c:pt>
                <c:pt idx="7">
                  <c:v>0.748409986495972</c:v>
                </c:pt>
                <c:pt idx="8">
                  <c:v>0.870319843292236</c:v>
                </c:pt>
                <c:pt idx="9">
                  <c:v>0.947709798812866</c:v>
                </c:pt>
                <c:pt idx="10">
                  <c:v>1.646989822387695</c:v>
                </c:pt>
                <c:pt idx="11">
                  <c:v>1.751259803771973</c:v>
                </c:pt>
                <c:pt idx="12">
                  <c:v>1.918519973754883</c:v>
                </c:pt>
                <c:pt idx="13">
                  <c:v>2.087129831314087</c:v>
                </c:pt>
                <c:pt idx="14">
                  <c:v>2.14394998550415</c:v>
                </c:pt>
                <c:pt idx="15">
                  <c:v>2.262909889221191</c:v>
                </c:pt>
                <c:pt idx="16">
                  <c:v>2.310920000076294</c:v>
                </c:pt>
                <c:pt idx="17">
                  <c:v>2.410209894180297</c:v>
                </c:pt>
                <c:pt idx="18">
                  <c:v>2.520509958267212</c:v>
                </c:pt>
                <c:pt idx="19">
                  <c:v>2.647629976272583</c:v>
                </c:pt>
                <c:pt idx="20">
                  <c:v>2.772559881210327</c:v>
                </c:pt>
                <c:pt idx="21">
                  <c:v>2.846789836883544</c:v>
                </c:pt>
                <c:pt idx="22">
                  <c:v>3.389050006866455</c:v>
                </c:pt>
                <c:pt idx="23">
                  <c:v>3.623199939727783</c:v>
                </c:pt>
                <c:pt idx="24">
                  <c:v>3.72962999343872</c:v>
                </c:pt>
                <c:pt idx="25">
                  <c:v>3.78996992111206</c:v>
                </c:pt>
                <c:pt idx="26">
                  <c:v>3.831339836120605</c:v>
                </c:pt>
                <c:pt idx="27">
                  <c:v>3.911569833755493</c:v>
                </c:pt>
                <c:pt idx="28">
                  <c:v>4.101229906082153</c:v>
                </c:pt>
                <c:pt idx="29">
                  <c:v>4.156169891357422</c:v>
                </c:pt>
                <c:pt idx="30">
                  <c:v>4.227190017700194</c:v>
                </c:pt>
                <c:pt idx="31">
                  <c:v>4.304319858551024</c:v>
                </c:pt>
                <c:pt idx="32">
                  <c:v>4.311949968338012</c:v>
                </c:pt>
                <c:pt idx="33">
                  <c:v>4.384969949722289</c:v>
                </c:pt>
                <c:pt idx="34">
                  <c:v>4.991209983825684</c:v>
                </c:pt>
                <c:pt idx="35">
                  <c:v>5.102999925613402</c:v>
                </c:pt>
                <c:pt idx="36">
                  <c:v>5.206959962844848</c:v>
                </c:pt>
                <c:pt idx="37">
                  <c:v>5.278450012207031</c:v>
                </c:pt>
                <c:pt idx="38">
                  <c:v>5.35725998878479</c:v>
                </c:pt>
                <c:pt idx="39">
                  <c:v>5.462529897689818</c:v>
                </c:pt>
                <c:pt idx="40">
                  <c:v>6.035830020904541</c:v>
                </c:pt>
                <c:pt idx="41">
                  <c:v>6.085709810256957</c:v>
                </c:pt>
                <c:pt idx="42">
                  <c:v>6.206869840621948</c:v>
                </c:pt>
                <c:pt idx="43">
                  <c:v>6.24382996559143</c:v>
                </c:pt>
                <c:pt idx="44">
                  <c:v>6.327459812164307</c:v>
                </c:pt>
                <c:pt idx="45">
                  <c:v>6.427500009536741</c:v>
                </c:pt>
                <c:pt idx="46">
                  <c:v>6.46222996711731</c:v>
                </c:pt>
                <c:pt idx="47">
                  <c:v>6.551819801330566</c:v>
                </c:pt>
                <c:pt idx="48">
                  <c:v>7.141860008239746</c:v>
                </c:pt>
                <c:pt idx="49">
                  <c:v>7.307809829711913</c:v>
                </c:pt>
                <c:pt idx="50">
                  <c:v>7.323799848556518</c:v>
                </c:pt>
                <c:pt idx="51">
                  <c:v>7.973039865493775</c:v>
                </c:pt>
                <c:pt idx="52">
                  <c:v>7.99507999420166</c:v>
                </c:pt>
                <c:pt idx="53">
                  <c:v>8.930909872055053</c:v>
                </c:pt>
                <c:pt idx="54">
                  <c:v>8.954229831695557</c:v>
                </c:pt>
                <c:pt idx="55">
                  <c:v>9.10190987586975</c:v>
                </c:pt>
                <c:pt idx="56">
                  <c:v>9.35267996788025</c:v>
                </c:pt>
                <c:pt idx="57">
                  <c:v>9.51777982711792</c:v>
                </c:pt>
                <c:pt idx="58">
                  <c:v>9.9656298160553</c:v>
                </c:pt>
                <c:pt idx="59">
                  <c:v>10.26837992668152</c:v>
                </c:pt>
                <c:pt idx="60">
                  <c:v>10.38437986373901</c:v>
                </c:pt>
                <c:pt idx="61">
                  <c:v>11.00867986679077</c:v>
                </c:pt>
                <c:pt idx="62">
                  <c:v>11.4045798778534</c:v>
                </c:pt>
                <c:pt idx="63">
                  <c:v>11.51495981216431</c:v>
                </c:pt>
                <c:pt idx="64">
                  <c:v>11.88532996177673</c:v>
                </c:pt>
                <c:pt idx="65">
                  <c:v>12.17335987091064</c:v>
                </c:pt>
                <c:pt idx="66">
                  <c:v>12.20753002166748</c:v>
                </c:pt>
                <c:pt idx="67">
                  <c:v>12.26275992393494</c:v>
                </c:pt>
                <c:pt idx="68">
                  <c:v>13.00047993659973</c:v>
                </c:pt>
                <c:pt idx="69">
                  <c:v>13.68704986572266</c:v>
                </c:pt>
                <c:pt idx="70">
                  <c:v>13.7154200077057</c:v>
                </c:pt>
                <c:pt idx="71">
                  <c:v>14.31826996803284</c:v>
                </c:pt>
                <c:pt idx="72">
                  <c:v>15.79238986968994</c:v>
                </c:pt>
                <c:pt idx="73">
                  <c:v>15.7762598991394</c:v>
                </c:pt>
                <c:pt idx="74">
                  <c:v>15.84920001029968</c:v>
                </c:pt>
                <c:pt idx="75">
                  <c:v>16.0452299118042</c:v>
                </c:pt>
                <c:pt idx="76">
                  <c:v>16.6881399154663</c:v>
                </c:pt>
                <c:pt idx="77">
                  <c:v>16.71254992485046</c:v>
                </c:pt>
                <c:pt idx="78">
                  <c:v>17.06504988670348</c:v>
                </c:pt>
                <c:pt idx="79">
                  <c:v>17.09904980659485</c:v>
                </c:pt>
                <c:pt idx="80">
                  <c:v>18.43701982498169</c:v>
                </c:pt>
                <c:pt idx="81">
                  <c:v>18.68348979949951</c:v>
                </c:pt>
                <c:pt idx="82">
                  <c:v>18.71312999725342</c:v>
                </c:pt>
                <c:pt idx="83">
                  <c:v>19.8264799118042</c:v>
                </c:pt>
                <c:pt idx="84">
                  <c:v>19.85887980461121</c:v>
                </c:pt>
                <c:pt idx="85">
                  <c:v>20.67369985580444</c:v>
                </c:pt>
                <c:pt idx="86">
                  <c:v>20.70386981964111</c:v>
                </c:pt>
                <c:pt idx="87">
                  <c:v>20.87624979019165</c:v>
                </c:pt>
                <c:pt idx="88">
                  <c:v>21.96025991439819</c:v>
                </c:pt>
                <c:pt idx="89">
                  <c:v>21.98464989662169</c:v>
                </c:pt>
                <c:pt idx="90">
                  <c:v>22.16230988502501</c:v>
                </c:pt>
                <c:pt idx="91">
                  <c:v>23.16128993034362</c:v>
                </c:pt>
                <c:pt idx="92">
                  <c:v>23.19703984260559</c:v>
                </c:pt>
                <c:pt idx="93">
                  <c:v>23.56581997871398</c:v>
                </c:pt>
                <c:pt idx="94">
                  <c:v>24.07648992538452</c:v>
                </c:pt>
                <c:pt idx="95">
                  <c:v>24.10492992401123</c:v>
                </c:pt>
                <c:pt idx="96">
                  <c:v>24.20613980293273</c:v>
                </c:pt>
                <c:pt idx="97">
                  <c:v>25.47508978843689</c:v>
                </c:pt>
                <c:pt idx="98">
                  <c:v>25.87204980850219</c:v>
                </c:pt>
                <c:pt idx="99">
                  <c:v>26.17374992370605</c:v>
                </c:pt>
                <c:pt idx="100">
                  <c:v>27.30142998695374</c:v>
                </c:pt>
                <c:pt idx="101">
                  <c:v>27.33779978752136</c:v>
                </c:pt>
                <c:pt idx="102">
                  <c:v>27.50747990608215</c:v>
                </c:pt>
                <c:pt idx="103">
                  <c:v>29.35313987731933</c:v>
                </c:pt>
                <c:pt idx="104">
                  <c:v>29.37154984474181</c:v>
                </c:pt>
                <c:pt idx="105">
                  <c:v>29.47537994384766</c:v>
                </c:pt>
                <c:pt idx="106">
                  <c:v>30.38068985939026</c:v>
                </c:pt>
                <c:pt idx="107">
                  <c:v>30.39801001548767</c:v>
                </c:pt>
                <c:pt idx="108">
                  <c:v>32.18175983428955</c:v>
                </c:pt>
                <c:pt idx="109">
                  <c:v>32.21939992904662</c:v>
                </c:pt>
                <c:pt idx="110">
                  <c:v>33.02891993522644</c:v>
                </c:pt>
                <c:pt idx="111">
                  <c:v>33.590430021286</c:v>
                </c:pt>
                <c:pt idx="112">
                  <c:v>33.60982990264893</c:v>
                </c:pt>
                <c:pt idx="113">
                  <c:v>33.72109985351562</c:v>
                </c:pt>
                <c:pt idx="114">
                  <c:v>33.8228600025177</c:v>
                </c:pt>
                <c:pt idx="115">
                  <c:v>35.77053999900817</c:v>
                </c:pt>
                <c:pt idx="116">
                  <c:v>35.79749989509582</c:v>
                </c:pt>
                <c:pt idx="117">
                  <c:v>35.90170001983642</c:v>
                </c:pt>
                <c:pt idx="118">
                  <c:v>36.00669980049133</c:v>
                </c:pt>
                <c:pt idx="119">
                  <c:v>37.94285988807678</c:v>
                </c:pt>
                <c:pt idx="120">
                  <c:v>38.5363998413086</c:v>
                </c:pt>
                <c:pt idx="121">
                  <c:v>38.55970978736877</c:v>
                </c:pt>
                <c:pt idx="122">
                  <c:v>38.632239818573</c:v>
                </c:pt>
                <c:pt idx="123">
                  <c:v>38.73031997680664</c:v>
                </c:pt>
                <c:pt idx="124">
                  <c:v>38.79263997077941</c:v>
                </c:pt>
                <c:pt idx="125">
                  <c:v>39.40744996070861</c:v>
                </c:pt>
                <c:pt idx="126">
                  <c:v>42.39500999450683</c:v>
                </c:pt>
                <c:pt idx="127">
                  <c:v>42.54148983955383</c:v>
                </c:pt>
                <c:pt idx="128">
                  <c:v>42.7005398273468</c:v>
                </c:pt>
                <c:pt idx="129">
                  <c:v>42.76965999603271</c:v>
                </c:pt>
                <c:pt idx="130">
                  <c:v>42.83143997192383</c:v>
                </c:pt>
                <c:pt idx="131">
                  <c:v>43.2112398147583</c:v>
                </c:pt>
                <c:pt idx="132">
                  <c:v>44.84360980987549</c:v>
                </c:pt>
                <c:pt idx="133">
                  <c:v>44.87835001945495</c:v>
                </c:pt>
                <c:pt idx="134">
                  <c:v>44.94271993637085</c:v>
                </c:pt>
                <c:pt idx="135">
                  <c:v>47.33467984199524</c:v>
                </c:pt>
                <c:pt idx="136">
                  <c:v>47.79046988487244</c:v>
                </c:pt>
                <c:pt idx="137">
                  <c:v>47.81340980529784</c:v>
                </c:pt>
                <c:pt idx="138">
                  <c:v>48.44913983345032</c:v>
                </c:pt>
                <c:pt idx="139">
                  <c:v>48.4919400215149</c:v>
                </c:pt>
                <c:pt idx="140">
                  <c:v>51.7993998527527</c:v>
                </c:pt>
                <c:pt idx="141">
                  <c:v>51.8236598968506</c:v>
                </c:pt>
                <c:pt idx="142">
                  <c:v>52.85289978981017</c:v>
                </c:pt>
                <c:pt idx="143">
                  <c:v>52.88969993591309</c:v>
                </c:pt>
                <c:pt idx="144">
                  <c:v>52.98523998260498</c:v>
                </c:pt>
                <c:pt idx="145">
                  <c:v>53.07728981971739</c:v>
                </c:pt>
                <c:pt idx="146">
                  <c:v>53.19301986694336</c:v>
                </c:pt>
                <c:pt idx="147">
                  <c:v>55.13745999336242</c:v>
                </c:pt>
                <c:pt idx="148">
                  <c:v>55.17015981674195</c:v>
                </c:pt>
                <c:pt idx="149">
                  <c:v>55.54252982139587</c:v>
                </c:pt>
                <c:pt idx="150">
                  <c:v>55.64716982841492</c:v>
                </c:pt>
                <c:pt idx="151">
                  <c:v>58.27231979370117</c:v>
                </c:pt>
                <c:pt idx="152">
                  <c:v>60.29536986351013</c:v>
                </c:pt>
                <c:pt idx="153">
                  <c:v>60.34098982810974</c:v>
                </c:pt>
                <c:pt idx="154">
                  <c:v>60.43585991859436</c:v>
                </c:pt>
                <c:pt idx="155">
                  <c:v>60.53356981277466</c:v>
                </c:pt>
                <c:pt idx="156">
                  <c:v>60.63045001029968</c:v>
                </c:pt>
                <c:pt idx="157">
                  <c:v>60.71955990791321</c:v>
                </c:pt>
                <c:pt idx="158">
                  <c:v>63.7409999370575</c:v>
                </c:pt>
                <c:pt idx="159">
                  <c:v>63.78395986557007</c:v>
                </c:pt>
                <c:pt idx="160">
                  <c:v>63.79297995567322</c:v>
                </c:pt>
                <c:pt idx="161">
                  <c:v>65.79924988746643</c:v>
                </c:pt>
                <c:pt idx="162">
                  <c:v>65.84803986549376</c:v>
                </c:pt>
                <c:pt idx="163">
                  <c:v>65.97494983673094</c:v>
                </c:pt>
                <c:pt idx="164">
                  <c:v>66.01840996742248</c:v>
                </c:pt>
                <c:pt idx="165">
                  <c:v>66.60733985900877</c:v>
                </c:pt>
                <c:pt idx="166">
                  <c:v>66.74716997146607</c:v>
                </c:pt>
                <c:pt idx="167">
                  <c:v>70.94369983673095</c:v>
                </c:pt>
                <c:pt idx="168">
                  <c:v>71.03859996795654</c:v>
                </c:pt>
                <c:pt idx="169">
                  <c:v>71.0771198272705</c:v>
                </c:pt>
                <c:pt idx="170">
                  <c:v>71.16734981536865</c:v>
                </c:pt>
                <c:pt idx="171">
                  <c:v>71.21121001243591</c:v>
                </c:pt>
                <c:pt idx="172">
                  <c:v>72.57457995414733</c:v>
                </c:pt>
                <c:pt idx="173">
                  <c:v>72.62036991119385</c:v>
                </c:pt>
                <c:pt idx="174">
                  <c:v>73.05478000640866</c:v>
                </c:pt>
                <c:pt idx="175">
                  <c:v>73.0912799835205</c:v>
                </c:pt>
                <c:pt idx="176">
                  <c:v>75.52745985984802</c:v>
                </c:pt>
                <c:pt idx="177">
                  <c:v>77.54788994789123</c:v>
                </c:pt>
                <c:pt idx="178">
                  <c:v>77.57375001907347</c:v>
                </c:pt>
                <c:pt idx="179">
                  <c:v>80.6285798549652</c:v>
                </c:pt>
                <c:pt idx="180">
                  <c:v>80.66751980781556</c:v>
                </c:pt>
                <c:pt idx="181">
                  <c:v>80.77258992195128</c:v>
                </c:pt>
                <c:pt idx="182">
                  <c:v>80.90199995040893</c:v>
                </c:pt>
                <c:pt idx="183">
                  <c:v>81.02737998962401</c:v>
                </c:pt>
                <c:pt idx="184">
                  <c:v>81.99810981750487</c:v>
                </c:pt>
                <c:pt idx="185">
                  <c:v>82.035640001297</c:v>
                </c:pt>
                <c:pt idx="186">
                  <c:v>82.091059923172</c:v>
                </c:pt>
                <c:pt idx="187">
                  <c:v>83.62452983856201</c:v>
                </c:pt>
                <c:pt idx="188">
                  <c:v>83.66072988510131</c:v>
                </c:pt>
                <c:pt idx="189">
                  <c:v>84.29436993598937</c:v>
                </c:pt>
                <c:pt idx="190">
                  <c:v>85.15358996391296</c:v>
                </c:pt>
                <c:pt idx="191">
                  <c:v>85.23017978668213</c:v>
                </c:pt>
                <c:pt idx="192">
                  <c:v>86.94970989227294</c:v>
                </c:pt>
                <c:pt idx="193">
                  <c:v>89.39209985733031</c:v>
                </c:pt>
                <c:pt idx="194">
                  <c:v>89.4441199302673</c:v>
                </c:pt>
                <c:pt idx="195">
                  <c:v>89.50089001655576</c:v>
                </c:pt>
                <c:pt idx="196">
                  <c:v>89.55241990089417</c:v>
                </c:pt>
                <c:pt idx="197">
                  <c:v>90.7851297855377</c:v>
                </c:pt>
                <c:pt idx="198">
                  <c:v>90.92874979972838</c:v>
                </c:pt>
                <c:pt idx="199">
                  <c:v>95.93098998069764</c:v>
                </c:pt>
                <c:pt idx="200">
                  <c:v>96.0302698612213</c:v>
                </c:pt>
                <c:pt idx="201">
                  <c:v>96.09692001342772</c:v>
                </c:pt>
                <c:pt idx="202">
                  <c:v>97.16037988662718</c:v>
                </c:pt>
                <c:pt idx="203">
                  <c:v>97.17936992645262</c:v>
                </c:pt>
                <c:pt idx="204">
                  <c:v>97.65435981750485</c:v>
                </c:pt>
                <c:pt idx="205">
                  <c:v>97.67361998558044</c:v>
                </c:pt>
                <c:pt idx="206">
                  <c:v>98.56803989410399</c:v>
                </c:pt>
                <c:pt idx="207">
                  <c:v>98.62005996704101</c:v>
                </c:pt>
                <c:pt idx="208">
                  <c:v>101.3014998435974</c:v>
                </c:pt>
                <c:pt idx="209">
                  <c:v>103.2573800086975</c:v>
                </c:pt>
                <c:pt idx="210">
                  <c:v>103.3007099628448</c:v>
                </c:pt>
                <c:pt idx="211">
                  <c:v>106.8610398769379</c:v>
                </c:pt>
                <c:pt idx="212">
                  <c:v>106.904909849167</c:v>
                </c:pt>
                <c:pt idx="213">
                  <c:v>107.0179798603058</c:v>
                </c:pt>
                <c:pt idx="214">
                  <c:v>107.109659910202</c:v>
                </c:pt>
                <c:pt idx="215">
                  <c:v>107.5365099906921</c:v>
                </c:pt>
                <c:pt idx="216">
                  <c:v>108.8822100162506</c:v>
                </c:pt>
                <c:pt idx="217">
                  <c:v>108.9199998378754</c:v>
                </c:pt>
                <c:pt idx="218">
                  <c:v>109.0580899715424</c:v>
                </c:pt>
                <c:pt idx="219">
                  <c:v>110.9096698760986</c:v>
                </c:pt>
                <c:pt idx="220">
                  <c:v>110.9504899978638</c:v>
                </c:pt>
                <c:pt idx="221">
                  <c:v>113.0622198581696</c:v>
                </c:pt>
                <c:pt idx="222">
                  <c:v>113.1000199317932</c:v>
                </c:pt>
                <c:pt idx="223">
                  <c:v>113.1897699832916</c:v>
                </c:pt>
                <c:pt idx="224">
                  <c:v>113.6382598876953</c:v>
                </c:pt>
                <c:pt idx="225">
                  <c:v>115.271399974823</c:v>
                </c:pt>
                <c:pt idx="226">
                  <c:v>117.8183498382568</c:v>
                </c:pt>
                <c:pt idx="227">
                  <c:v>117.8703799247742</c:v>
                </c:pt>
                <c:pt idx="228">
                  <c:v>118.7735698223114</c:v>
                </c:pt>
                <c:pt idx="229">
                  <c:v>118.7931098937988</c:v>
                </c:pt>
                <c:pt idx="230">
                  <c:v>118.8869998455048</c:v>
                </c:pt>
                <c:pt idx="231">
                  <c:v>122.1775498390198</c:v>
                </c:pt>
                <c:pt idx="232">
                  <c:v>122.3657898902893</c:v>
                </c:pt>
                <c:pt idx="233">
                  <c:v>122.3854999542236</c:v>
                </c:pt>
                <c:pt idx="234">
                  <c:v>123.4585800170898</c:v>
                </c:pt>
                <c:pt idx="235">
                  <c:v>123.5014898777008</c:v>
                </c:pt>
                <c:pt idx="236">
                  <c:v>128.7999799251556</c:v>
                </c:pt>
                <c:pt idx="237">
                  <c:v>128.829649925232</c:v>
                </c:pt>
                <c:pt idx="238">
                  <c:v>128.94863986969</c:v>
                </c:pt>
                <c:pt idx="239">
                  <c:v>129.0612699985504</c:v>
                </c:pt>
                <c:pt idx="240">
                  <c:v>129.9076797962189</c:v>
                </c:pt>
                <c:pt idx="241">
                  <c:v>129.992649793625</c:v>
                </c:pt>
                <c:pt idx="242">
                  <c:v>130.0547800064087</c:v>
                </c:pt>
                <c:pt idx="243">
                  <c:v>132.3514499664306</c:v>
                </c:pt>
                <c:pt idx="244">
                  <c:v>132.3922698497772</c:v>
                </c:pt>
                <c:pt idx="245">
                  <c:v>135.5974698066711</c:v>
                </c:pt>
                <c:pt idx="246">
                  <c:v>135.6488299369812</c:v>
                </c:pt>
                <c:pt idx="247">
                  <c:v>136.2377598285675</c:v>
                </c:pt>
                <c:pt idx="248">
                  <c:v>139.3463499546051</c:v>
                </c:pt>
                <c:pt idx="249">
                  <c:v>139.3902900218964</c:v>
                </c:pt>
                <c:pt idx="250">
                  <c:v>139.520359992981</c:v>
                </c:pt>
                <c:pt idx="251">
                  <c:v>139.586399793625</c:v>
                </c:pt>
                <c:pt idx="252">
                  <c:v>139.649919986725</c:v>
                </c:pt>
                <c:pt idx="253">
                  <c:v>139.9824299812317</c:v>
                </c:pt>
                <c:pt idx="254">
                  <c:v>143.4100399017334</c:v>
                </c:pt>
                <c:pt idx="255">
                  <c:v>143.4668300151825</c:v>
                </c:pt>
                <c:pt idx="256">
                  <c:v>144.1092998981476</c:v>
                </c:pt>
                <c:pt idx="257">
                  <c:v>144.1943299770355</c:v>
                </c:pt>
                <c:pt idx="258">
                  <c:v>147.0898699760437</c:v>
                </c:pt>
                <c:pt idx="259">
                  <c:v>147.1330699920654</c:v>
                </c:pt>
                <c:pt idx="260">
                  <c:v>148.0661399364471</c:v>
                </c:pt>
                <c:pt idx="261">
                  <c:v>148.0897297859192</c:v>
                </c:pt>
                <c:pt idx="262">
                  <c:v>148.1646900177002</c:v>
                </c:pt>
                <c:pt idx="263">
                  <c:v>151.7784998416901</c:v>
                </c:pt>
                <c:pt idx="264">
                  <c:v>151.8970799446106</c:v>
                </c:pt>
                <c:pt idx="265">
                  <c:v>151.9198198318481</c:v>
                </c:pt>
                <c:pt idx="266">
                  <c:v>153.1113498210907</c:v>
                </c:pt>
                <c:pt idx="267">
                  <c:v>153.1395499706268</c:v>
                </c:pt>
                <c:pt idx="268">
                  <c:v>158.8371999263763</c:v>
                </c:pt>
                <c:pt idx="269">
                  <c:v>158.855789899826</c:v>
                </c:pt>
                <c:pt idx="270">
                  <c:v>159.1299498081207</c:v>
                </c:pt>
                <c:pt idx="271">
                  <c:v>159.2743399143219</c:v>
                </c:pt>
                <c:pt idx="272">
                  <c:v>159.946499824524</c:v>
                </c:pt>
                <c:pt idx="273">
                  <c:v>160.5301299095154</c:v>
                </c:pt>
                <c:pt idx="274">
                  <c:v>160.5601799488068</c:v>
                </c:pt>
                <c:pt idx="275">
                  <c:v>163.3086898326874</c:v>
                </c:pt>
                <c:pt idx="276">
                  <c:v>163.3555300235748</c:v>
                </c:pt>
                <c:pt idx="277">
                  <c:v>166.821009874344</c:v>
                </c:pt>
                <c:pt idx="278">
                  <c:v>166.8694198131561</c:v>
                </c:pt>
                <c:pt idx="279">
                  <c:v>167.7558100223541</c:v>
                </c:pt>
                <c:pt idx="280">
                  <c:v>170.9690699577331</c:v>
                </c:pt>
                <c:pt idx="281">
                  <c:v>171.0107100009918</c:v>
                </c:pt>
                <c:pt idx="282">
                  <c:v>171.0784199237823</c:v>
                </c:pt>
                <c:pt idx="283">
                  <c:v>171.1422598361969</c:v>
                </c:pt>
                <c:pt idx="284">
                  <c:v>171.4355800151825</c:v>
                </c:pt>
                <c:pt idx="285">
                  <c:v>172.0671799182892</c:v>
                </c:pt>
                <c:pt idx="286">
                  <c:v>175.5848298072815</c:v>
                </c:pt>
                <c:pt idx="287">
                  <c:v>175.6128199100494</c:v>
                </c:pt>
                <c:pt idx="288">
                  <c:v>175.9139499664307</c:v>
                </c:pt>
                <c:pt idx="289">
                  <c:v>178.6343998908997</c:v>
                </c:pt>
                <c:pt idx="290">
                  <c:v>178.6600298881531</c:v>
                </c:pt>
                <c:pt idx="291">
                  <c:v>178.7293598651886</c:v>
                </c:pt>
                <c:pt idx="292">
                  <c:v>179.1630399227142</c:v>
                </c:pt>
                <c:pt idx="293">
                  <c:v>180.2120199203491</c:v>
                </c:pt>
                <c:pt idx="294">
                  <c:v>180.3652999401093</c:v>
                </c:pt>
                <c:pt idx="295">
                  <c:v>186.0041899681091</c:v>
                </c:pt>
                <c:pt idx="296">
                  <c:v>186.0930998325348</c:v>
                </c:pt>
                <c:pt idx="297">
                  <c:v>186.1225500106812</c:v>
                </c:pt>
                <c:pt idx="298">
                  <c:v>187.8383297920227</c:v>
                </c:pt>
                <c:pt idx="299">
                  <c:v>187.8616797924042</c:v>
                </c:pt>
                <c:pt idx="300">
                  <c:v>188.3267300128937</c:v>
                </c:pt>
                <c:pt idx="301">
                  <c:v>188.3473699092865</c:v>
                </c:pt>
                <c:pt idx="302">
                  <c:v>189.519369840622</c:v>
                </c:pt>
                <c:pt idx="303">
                  <c:v>189.5871498584747</c:v>
                </c:pt>
                <c:pt idx="304">
                  <c:v>192.5015299320221</c:v>
                </c:pt>
                <c:pt idx="305">
                  <c:v>194.784789800644</c:v>
                </c:pt>
                <c:pt idx="306">
                  <c:v>194.8093898296356</c:v>
                </c:pt>
                <c:pt idx="307">
                  <c:v>198.5604898929596</c:v>
                </c:pt>
                <c:pt idx="308">
                  <c:v>198.5979998111725</c:v>
                </c:pt>
                <c:pt idx="309">
                  <c:v>198.6648299694061</c:v>
                </c:pt>
                <c:pt idx="310">
                  <c:v>198.7927899360657</c:v>
                </c:pt>
                <c:pt idx="311">
                  <c:v>199.4568598270416</c:v>
                </c:pt>
                <c:pt idx="312">
                  <c:v>203.002939939499</c:v>
                </c:pt>
                <c:pt idx="313">
                  <c:v>203.0446798801422</c:v>
                </c:pt>
                <c:pt idx="314">
                  <c:v>203.18500995636</c:v>
                </c:pt>
                <c:pt idx="315">
                  <c:v>203.2759699821472</c:v>
                </c:pt>
                <c:pt idx="316">
                  <c:v>203.478269815445</c:v>
                </c:pt>
                <c:pt idx="317">
                  <c:v>206.2305397987366</c:v>
                </c:pt>
                <c:pt idx="318">
                  <c:v>206.265499830246</c:v>
                </c:pt>
                <c:pt idx="319">
                  <c:v>206.4370498657227</c:v>
                </c:pt>
                <c:pt idx="320">
                  <c:v>208.0654199123383</c:v>
                </c:pt>
                <c:pt idx="321">
                  <c:v>210.5975999832153</c:v>
                </c:pt>
                <c:pt idx="322">
                  <c:v>210.6436698436737</c:v>
                </c:pt>
                <c:pt idx="323">
                  <c:v>210.7020499706268</c:v>
                </c:pt>
                <c:pt idx="324">
                  <c:v>211.4661898612976</c:v>
                </c:pt>
                <c:pt idx="325">
                  <c:v>212.5195097923279</c:v>
                </c:pt>
                <c:pt idx="326">
                  <c:v>212.7230098247528</c:v>
                </c:pt>
                <c:pt idx="327">
                  <c:v>218.718249797821</c:v>
                </c:pt>
                <c:pt idx="328">
                  <c:v>218.8055999279022</c:v>
                </c:pt>
                <c:pt idx="329">
                  <c:v>218.8111100196838</c:v>
                </c:pt>
                <c:pt idx="330">
                  <c:v>220.9144699573517</c:v>
                </c:pt>
                <c:pt idx="331">
                  <c:v>220.965569972992</c:v>
                </c:pt>
                <c:pt idx="332">
                  <c:v>221.6629598140717</c:v>
                </c:pt>
                <c:pt idx="333">
                  <c:v>221.705549955368</c:v>
                </c:pt>
                <c:pt idx="334">
                  <c:v>222.8828098773956</c:v>
                </c:pt>
                <c:pt idx="335">
                  <c:v>222.9330499172211</c:v>
                </c:pt>
                <c:pt idx="336">
                  <c:v>225.9128499031067</c:v>
                </c:pt>
                <c:pt idx="337">
                  <c:v>228.4194498062134</c:v>
                </c:pt>
                <c:pt idx="338">
                  <c:v>228.4455499649048</c:v>
                </c:pt>
                <c:pt idx="339">
                  <c:v>232.8309299945831</c:v>
                </c:pt>
                <c:pt idx="340">
                  <c:v>232.8786199092865</c:v>
                </c:pt>
                <c:pt idx="341">
                  <c:v>232.9791498184204</c:v>
                </c:pt>
                <c:pt idx="342">
                  <c:v>233.137319803238</c:v>
                </c:pt>
                <c:pt idx="343">
                  <c:v>233.7373600006104</c:v>
                </c:pt>
                <c:pt idx="344">
                  <c:v>237.76162981987</c:v>
                </c:pt>
                <c:pt idx="345">
                  <c:v>237.8046798706055</c:v>
                </c:pt>
                <c:pt idx="346">
                  <c:v>238.5681598186493</c:v>
                </c:pt>
                <c:pt idx="347">
                  <c:v>238.5835897922516</c:v>
                </c:pt>
                <c:pt idx="348">
                  <c:v>238.6828298568726</c:v>
                </c:pt>
                <c:pt idx="349">
                  <c:v>241.2340598106384</c:v>
                </c:pt>
                <c:pt idx="350">
                  <c:v>241.2714200019836</c:v>
                </c:pt>
                <c:pt idx="351">
                  <c:v>241.456149816513</c:v>
                </c:pt>
                <c:pt idx="352">
                  <c:v>242.5118999481201</c:v>
                </c:pt>
                <c:pt idx="353">
                  <c:v>243.4637198448181</c:v>
                </c:pt>
                <c:pt idx="354">
                  <c:v>246.5249598026276</c:v>
                </c:pt>
                <c:pt idx="355">
                  <c:v>246.5685799121857</c:v>
                </c:pt>
                <c:pt idx="356">
                  <c:v>247.9853999614716</c:v>
                </c:pt>
                <c:pt idx="357">
                  <c:v>251.2069599628448</c:v>
                </c:pt>
                <c:pt idx="358">
                  <c:v>251.2521998882293</c:v>
                </c:pt>
                <c:pt idx="359">
                  <c:v>253.5881998538971</c:v>
                </c:pt>
                <c:pt idx="360">
                  <c:v>253.6096298694611</c:v>
                </c:pt>
                <c:pt idx="361">
                  <c:v>253.7372598648071</c:v>
                </c:pt>
                <c:pt idx="362">
                  <c:v>253.8064699172973</c:v>
                </c:pt>
                <c:pt idx="363">
                  <c:v>253.8665499687195</c:v>
                </c:pt>
                <c:pt idx="364">
                  <c:v>259.445349931717</c:v>
                </c:pt>
                <c:pt idx="365">
                  <c:v>259.4647498130798</c:v>
                </c:pt>
                <c:pt idx="366">
                  <c:v>259.702969789505</c:v>
                </c:pt>
                <c:pt idx="367">
                  <c:v>259.8404397964478</c:v>
                </c:pt>
                <c:pt idx="368">
                  <c:v>260.0027599334717</c:v>
                </c:pt>
                <c:pt idx="369">
                  <c:v>260.686649799347</c:v>
                </c:pt>
                <c:pt idx="370">
                  <c:v>260.990089893341</c:v>
                </c:pt>
                <c:pt idx="371">
                  <c:v>264.1016998291015</c:v>
                </c:pt>
                <c:pt idx="372">
                  <c:v>264.1222498416901</c:v>
                </c:pt>
                <c:pt idx="373">
                  <c:v>267.5349400043487</c:v>
                </c:pt>
                <c:pt idx="374">
                  <c:v>267.6661398410795</c:v>
                </c:pt>
                <c:pt idx="375">
                  <c:v>268.5934000015259</c:v>
                </c:pt>
                <c:pt idx="376">
                  <c:v>271.3015398979186</c:v>
                </c:pt>
                <c:pt idx="377">
                  <c:v>271.3454699516296</c:v>
                </c:pt>
                <c:pt idx="378">
                  <c:v>271.474779844284</c:v>
                </c:pt>
                <c:pt idx="379">
                  <c:v>271.5619399547576</c:v>
                </c:pt>
                <c:pt idx="380">
                  <c:v>272.2264099121093</c:v>
                </c:pt>
                <c:pt idx="381">
                  <c:v>272.7832398414612</c:v>
                </c:pt>
                <c:pt idx="382">
                  <c:v>276.6135900020599</c:v>
                </c:pt>
                <c:pt idx="383">
                  <c:v>276.718249797821</c:v>
                </c:pt>
                <c:pt idx="384">
                  <c:v>277.0669000148773</c:v>
                </c:pt>
                <c:pt idx="385">
                  <c:v>279.3560199737549</c:v>
                </c:pt>
                <c:pt idx="386">
                  <c:v>280.1483998298645</c:v>
                </c:pt>
                <c:pt idx="387">
                  <c:v>280.1880798339844</c:v>
                </c:pt>
                <c:pt idx="388">
                  <c:v>281.7339899539947</c:v>
                </c:pt>
                <c:pt idx="389">
                  <c:v>286.1546199321746</c:v>
                </c:pt>
                <c:pt idx="390">
                  <c:v>286.2003898620605</c:v>
                </c:pt>
                <c:pt idx="391">
                  <c:v>288.0749099254608</c:v>
                </c:pt>
                <c:pt idx="392">
                  <c:v>288.1013598442077</c:v>
                </c:pt>
                <c:pt idx="393">
                  <c:v>288.1834199428557</c:v>
                </c:pt>
                <c:pt idx="394">
                  <c:v>288.2492399215698</c:v>
                </c:pt>
                <c:pt idx="395">
                  <c:v>288.3443999290466</c:v>
                </c:pt>
                <c:pt idx="396">
                  <c:v>293.7911899089812</c:v>
                </c:pt>
                <c:pt idx="397">
                  <c:v>293.8371198177338</c:v>
                </c:pt>
                <c:pt idx="398">
                  <c:v>293.9780898094177</c:v>
                </c:pt>
                <c:pt idx="399">
                  <c:v>294.1007800102234</c:v>
                </c:pt>
                <c:pt idx="400">
                  <c:v>294.4285399913787</c:v>
                </c:pt>
                <c:pt idx="401">
                  <c:v>295.8071198463439</c:v>
                </c:pt>
                <c:pt idx="402">
                  <c:v>295.9479598999023</c:v>
                </c:pt>
                <c:pt idx="403">
                  <c:v>299.364739894867</c:v>
                </c:pt>
                <c:pt idx="404">
                  <c:v>299.3934400081635</c:v>
                </c:pt>
                <c:pt idx="405">
                  <c:v>302.4803698062896</c:v>
                </c:pt>
                <c:pt idx="406">
                  <c:v>303.2809998989105</c:v>
                </c:pt>
                <c:pt idx="407">
                  <c:v>304.2507498264312</c:v>
                </c:pt>
                <c:pt idx="408">
                  <c:v>307.0174598693848</c:v>
                </c:pt>
                <c:pt idx="409">
                  <c:v>307.0667798519135</c:v>
                </c:pt>
                <c:pt idx="410">
                  <c:v>307.122279882431</c:v>
                </c:pt>
                <c:pt idx="411">
                  <c:v>307.2548899650574</c:v>
                </c:pt>
                <c:pt idx="412">
                  <c:v>308.1040399074554</c:v>
                </c:pt>
                <c:pt idx="413">
                  <c:v>308.6322197914124</c:v>
                </c:pt>
                <c:pt idx="414">
                  <c:v>311.866389989853</c:v>
                </c:pt>
                <c:pt idx="415">
                  <c:v>312.2052597999573</c:v>
                </c:pt>
                <c:pt idx="416">
                  <c:v>313.2482500076293</c:v>
                </c:pt>
                <c:pt idx="417">
                  <c:v>315.043949842453</c:v>
                </c:pt>
                <c:pt idx="418">
                  <c:v>315.0900099277496</c:v>
                </c:pt>
                <c:pt idx="419">
                  <c:v>315.5195999145508</c:v>
                </c:pt>
                <c:pt idx="420">
                  <c:v>315.9681899547576</c:v>
                </c:pt>
                <c:pt idx="421">
                  <c:v>316.7109298706055</c:v>
                </c:pt>
                <c:pt idx="422">
                  <c:v>317.0735998153686</c:v>
                </c:pt>
                <c:pt idx="423">
                  <c:v>322.879359960556</c:v>
                </c:pt>
                <c:pt idx="424">
                  <c:v>322.9625999927521</c:v>
                </c:pt>
                <c:pt idx="425">
                  <c:v>323.5952198505402</c:v>
                </c:pt>
                <c:pt idx="426">
                  <c:v>325.2208998203278</c:v>
                </c:pt>
                <c:pt idx="427">
                  <c:v>325.2666499614716</c:v>
                </c:pt>
                <c:pt idx="428">
                  <c:v>326.1470198631286</c:v>
                </c:pt>
                <c:pt idx="429">
                  <c:v>326.1927499771118</c:v>
                </c:pt>
                <c:pt idx="430">
                  <c:v>326.901969909668</c:v>
                </c:pt>
                <c:pt idx="431">
                  <c:v>326.9562699794769</c:v>
                </c:pt>
                <c:pt idx="432">
                  <c:v>329.097839832306</c:v>
                </c:pt>
                <c:pt idx="433">
                  <c:v>332.1692199707031</c:v>
                </c:pt>
                <c:pt idx="434">
                  <c:v>332.2063198089599</c:v>
                </c:pt>
                <c:pt idx="435">
                  <c:v>336.7038998603821</c:v>
                </c:pt>
                <c:pt idx="436">
                  <c:v>336.7483098506926</c:v>
                </c:pt>
                <c:pt idx="437">
                  <c:v>336.8354699611664</c:v>
                </c:pt>
                <c:pt idx="438">
                  <c:v>337.5549499988556</c:v>
                </c:pt>
                <c:pt idx="439">
                  <c:v>337.6793098449706</c:v>
                </c:pt>
                <c:pt idx="440">
                  <c:v>342.7362499237061</c:v>
                </c:pt>
                <c:pt idx="441">
                  <c:v>342.7760999202727</c:v>
                </c:pt>
                <c:pt idx="442">
                  <c:v>345.145359992981</c:v>
                </c:pt>
                <c:pt idx="443">
                  <c:v>345.1847097873688</c:v>
                </c:pt>
                <c:pt idx="444">
                  <c:v>345.3186299800872</c:v>
                </c:pt>
                <c:pt idx="445">
                  <c:v>345.4757599830626</c:v>
                </c:pt>
                <c:pt idx="446">
                  <c:v>345.5939400196075</c:v>
                </c:pt>
                <c:pt idx="447">
                  <c:v>345.6949899196625</c:v>
                </c:pt>
                <c:pt idx="448">
                  <c:v>347.7802197933196</c:v>
                </c:pt>
                <c:pt idx="449">
                  <c:v>347.8553597927094</c:v>
                </c:pt>
                <c:pt idx="450">
                  <c:v>347.9177598953247</c:v>
                </c:pt>
                <c:pt idx="451">
                  <c:v>348.8808698654175</c:v>
                </c:pt>
                <c:pt idx="452">
                  <c:v>349.3651199340819</c:v>
                </c:pt>
                <c:pt idx="453">
                  <c:v>350.1622200012207</c:v>
                </c:pt>
                <c:pt idx="454">
                  <c:v>350.3245098590851</c:v>
                </c:pt>
                <c:pt idx="455">
                  <c:v>356.4021899700165</c:v>
                </c:pt>
                <c:pt idx="456">
                  <c:v>356.5060498714446</c:v>
                </c:pt>
                <c:pt idx="457">
                  <c:v>357.3402698040008</c:v>
                </c:pt>
                <c:pt idx="458">
                  <c:v>359.0720999240875</c:v>
                </c:pt>
                <c:pt idx="459">
                  <c:v>359.1203899383545</c:v>
                </c:pt>
                <c:pt idx="460">
                  <c:v>359.8444697856903</c:v>
                </c:pt>
                <c:pt idx="461">
                  <c:v>359.8871998786925</c:v>
                </c:pt>
                <c:pt idx="462">
                  <c:v>361.068589925766</c:v>
                </c:pt>
                <c:pt idx="463">
                  <c:v>361.1838898658752</c:v>
                </c:pt>
                <c:pt idx="464">
                  <c:v>363.1044998168945</c:v>
                </c:pt>
                <c:pt idx="465">
                  <c:v>366.3479299545288</c:v>
                </c:pt>
                <c:pt idx="466">
                  <c:v>366.3825099468231</c:v>
                </c:pt>
                <c:pt idx="467">
                  <c:v>370.8826699256896</c:v>
                </c:pt>
                <c:pt idx="468">
                  <c:v>370.9163298606871</c:v>
                </c:pt>
                <c:pt idx="469">
                  <c:v>371.0398600101471</c:v>
                </c:pt>
                <c:pt idx="470">
                  <c:v>371.7568500041962</c:v>
                </c:pt>
                <c:pt idx="471">
                  <c:v>371.849900007248</c:v>
                </c:pt>
                <c:pt idx="472">
                  <c:v>378.2970099449157</c:v>
                </c:pt>
                <c:pt idx="473">
                  <c:v>378.3349599838257</c:v>
                </c:pt>
                <c:pt idx="474">
                  <c:v>380.0058698654175</c:v>
                </c:pt>
                <c:pt idx="475">
                  <c:v>380.0260999202727</c:v>
                </c:pt>
                <c:pt idx="476">
                  <c:v>380.1833097934722</c:v>
                </c:pt>
                <c:pt idx="477">
                  <c:v>380.2790699005126</c:v>
                </c:pt>
                <c:pt idx="478">
                  <c:v>380.4101297855376</c:v>
                </c:pt>
                <c:pt idx="479">
                  <c:v>380.4950900077819</c:v>
                </c:pt>
                <c:pt idx="480">
                  <c:v>381.1236000061035</c:v>
                </c:pt>
                <c:pt idx="481">
                  <c:v>381.1460099220276</c:v>
                </c:pt>
                <c:pt idx="482">
                  <c:v>384.3995099067688</c:v>
                </c:pt>
                <c:pt idx="483">
                  <c:v>384.4156999588012</c:v>
                </c:pt>
                <c:pt idx="484">
                  <c:v>385.3357298374176</c:v>
                </c:pt>
                <c:pt idx="485">
                  <c:v>391.1505398750305</c:v>
                </c:pt>
                <c:pt idx="486">
                  <c:v>391.1712799072266</c:v>
                </c:pt>
                <c:pt idx="487">
                  <c:v>393.6602098941803</c:v>
                </c:pt>
                <c:pt idx="488">
                  <c:v>393.6976399421691</c:v>
                </c:pt>
                <c:pt idx="489">
                  <c:v>393.7886798381804</c:v>
                </c:pt>
                <c:pt idx="490">
                  <c:v>393.8849699497223</c:v>
                </c:pt>
                <c:pt idx="491">
                  <c:v>394.0166399478911</c:v>
                </c:pt>
                <c:pt idx="492">
                  <c:v>396.2927098274231</c:v>
                </c:pt>
                <c:pt idx="493">
                  <c:v>396.5098400115966</c:v>
                </c:pt>
                <c:pt idx="494">
                  <c:v>396.7905600070952</c:v>
                </c:pt>
                <c:pt idx="495">
                  <c:v>397.0545699596405</c:v>
                </c:pt>
                <c:pt idx="496">
                  <c:v>397.8777499198914</c:v>
                </c:pt>
                <c:pt idx="497">
                  <c:v>398.5605299472808</c:v>
                </c:pt>
                <c:pt idx="498">
                  <c:v>398.6353099346161</c:v>
                </c:pt>
                <c:pt idx="499">
                  <c:v>399.7875800132751</c:v>
                </c:pt>
                <c:pt idx="500">
                  <c:v>401.3030998706818</c:v>
                </c:pt>
                <c:pt idx="501">
                  <c:v>403.6072499752045</c:v>
                </c:pt>
                <c:pt idx="502">
                  <c:v>404.372039794922</c:v>
                </c:pt>
                <c:pt idx="503">
                  <c:v>405.2199199199677</c:v>
                </c:pt>
                <c:pt idx="504">
                  <c:v>407.5684199333191</c:v>
                </c:pt>
                <c:pt idx="505">
                  <c:v>407.5992999076842</c:v>
                </c:pt>
                <c:pt idx="506">
                  <c:v>407.6916799545288</c:v>
                </c:pt>
                <c:pt idx="507">
                  <c:v>407.8293898105621</c:v>
                </c:pt>
                <c:pt idx="508">
                  <c:v>407.9116399288176</c:v>
                </c:pt>
                <c:pt idx="509">
                  <c:v>408.2888298034668</c:v>
                </c:pt>
                <c:pt idx="510">
                  <c:v>410.4544899463654</c:v>
                </c:pt>
                <c:pt idx="511">
                  <c:v>413.1980400085449</c:v>
                </c:pt>
                <c:pt idx="512">
                  <c:v>413.234629869461</c:v>
                </c:pt>
                <c:pt idx="513">
                  <c:v>413.9505898952484</c:v>
                </c:pt>
                <c:pt idx="514">
                  <c:v>415.1245398521422</c:v>
                </c:pt>
                <c:pt idx="515">
                  <c:v>416.8653600215912</c:v>
                </c:pt>
                <c:pt idx="516">
                  <c:v>417.3379399776458</c:v>
                </c:pt>
                <c:pt idx="517">
                  <c:v>422.1222999095917</c:v>
                </c:pt>
                <c:pt idx="518">
                  <c:v>422.148509979248</c:v>
                </c:pt>
                <c:pt idx="519">
                  <c:v>425.0537397861481</c:v>
                </c:pt>
                <c:pt idx="520">
                  <c:v>425.0781998634338</c:v>
                </c:pt>
                <c:pt idx="521">
                  <c:v>425.1967298984528</c:v>
                </c:pt>
                <c:pt idx="522">
                  <c:v>425.3053798675537</c:v>
                </c:pt>
                <c:pt idx="523">
                  <c:v>425.3596999645233</c:v>
                </c:pt>
                <c:pt idx="524">
                  <c:v>427.581729888916</c:v>
                </c:pt>
                <c:pt idx="525">
                  <c:v>427.6156499385834</c:v>
                </c:pt>
                <c:pt idx="526">
                  <c:v>427.8685200214386</c:v>
                </c:pt>
                <c:pt idx="527">
                  <c:v>428.1139998435974</c:v>
                </c:pt>
                <c:pt idx="528">
                  <c:v>428.9505198001862</c:v>
                </c:pt>
                <c:pt idx="529">
                  <c:v>429.4831199645994</c:v>
                </c:pt>
                <c:pt idx="530">
                  <c:v>429.9844799041747</c:v>
                </c:pt>
                <c:pt idx="531">
                  <c:v>431.430219888687</c:v>
                </c:pt>
                <c:pt idx="532">
                  <c:v>435.1571898460388</c:v>
                </c:pt>
                <c:pt idx="533">
                  <c:v>435.763489961624</c:v>
                </c:pt>
                <c:pt idx="534">
                  <c:v>436.2679898738861</c:v>
                </c:pt>
                <c:pt idx="535">
                  <c:v>437.5028297901154</c:v>
                </c:pt>
                <c:pt idx="536">
                  <c:v>439.818529844284</c:v>
                </c:pt>
                <c:pt idx="537">
                  <c:v>439.8528997898101</c:v>
                </c:pt>
                <c:pt idx="538">
                  <c:v>439.9413199424742</c:v>
                </c:pt>
                <c:pt idx="539">
                  <c:v>440.0121798515319</c:v>
                </c:pt>
                <c:pt idx="540">
                  <c:v>440.0845899581908</c:v>
                </c:pt>
                <c:pt idx="541">
                  <c:v>440.5561900138855</c:v>
                </c:pt>
                <c:pt idx="542">
                  <c:v>442.8873000144958</c:v>
                </c:pt>
                <c:pt idx="543">
                  <c:v>445.3804998397827</c:v>
                </c:pt>
                <c:pt idx="544">
                  <c:v>446.3168399333954</c:v>
                </c:pt>
                <c:pt idx="545">
                  <c:v>446.3377599716186</c:v>
                </c:pt>
                <c:pt idx="546">
                  <c:v>446.4005498886107</c:v>
                </c:pt>
                <c:pt idx="547">
                  <c:v>446.5237698554992</c:v>
                </c:pt>
                <c:pt idx="548">
                  <c:v>446.5699799060822</c:v>
                </c:pt>
                <c:pt idx="549">
                  <c:v>446.8723299503326</c:v>
                </c:pt>
                <c:pt idx="550">
                  <c:v>447.1071197986602</c:v>
                </c:pt>
                <c:pt idx="551">
                  <c:v>453.1025698184967</c:v>
                </c:pt>
                <c:pt idx="552">
                  <c:v>453.192059993744</c:v>
                </c:pt>
                <c:pt idx="553">
                  <c:v>453.5178399085998</c:v>
                </c:pt>
                <c:pt idx="554">
                  <c:v>455.0483899116516</c:v>
                </c:pt>
                <c:pt idx="555">
                  <c:v>456.835189819336</c:v>
                </c:pt>
                <c:pt idx="556">
                  <c:v>456.8600499629973</c:v>
                </c:pt>
                <c:pt idx="557">
                  <c:v>456.9453599452971</c:v>
                </c:pt>
                <c:pt idx="558">
                  <c:v>457.2918097972869</c:v>
                </c:pt>
                <c:pt idx="559">
                  <c:v>457.7967898845673</c:v>
                </c:pt>
                <c:pt idx="560">
                  <c:v>458.0522499084473</c:v>
                </c:pt>
                <c:pt idx="561">
                  <c:v>460.1813099384307</c:v>
                </c:pt>
                <c:pt idx="562">
                  <c:v>460.2157099246978</c:v>
                </c:pt>
                <c:pt idx="563">
                  <c:v>463.9062898159027</c:v>
                </c:pt>
                <c:pt idx="564">
                  <c:v>463.9703199863433</c:v>
                </c:pt>
                <c:pt idx="565">
                  <c:v>464.1115698814392</c:v>
                </c:pt>
                <c:pt idx="566">
                  <c:v>464.2720098495483</c:v>
                </c:pt>
                <c:pt idx="567">
                  <c:v>464.439889907837</c:v>
                </c:pt>
                <c:pt idx="568">
                  <c:v>471.769229888916</c:v>
                </c:pt>
                <c:pt idx="569">
                  <c:v>471.7934498786925</c:v>
                </c:pt>
                <c:pt idx="570">
                  <c:v>472.6051399707793</c:v>
                </c:pt>
                <c:pt idx="571">
                  <c:v>473.063619852066</c:v>
                </c:pt>
                <c:pt idx="572">
                  <c:v>473.1782598495483</c:v>
                </c:pt>
                <c:pt idx="573">
                  <c:v>473.7798697948455</c:v>
                </c:pt>
                <c:pt idx="574">
                  <c:v>475.276659965515</c:v>
                </c:pt>
                <c:pt idx="575">
                  <c:v>475.3750100135803</c:v>
                </c:pt>
                <c:pt idx="576">
                  <c:v>475.4999699592589</c:v>
                </c:pt>
                <c:pt idx="577">
                  <c:v>476.0247898101807</c:v>
                </c:pt>
                <c:pt idx="578">
                  <c:v>476.1275599002837</c:v>
                </c:pt>
                <c:pt idx="579">
                  <c:v>476.7612099647522</c:v>
                </c:pt>
                <c:pt idx="580">
                  <c:v>476.954789876938</c:v>
                </c:pt>
                <c:pt idx="581">
                  <c:v>477.0744998455048</c:v>
                </c:pt>
                <c:pt idx="582">
                  <c:v>479.902599811554</c:v>
                </c:pt>
                <c:pt idx="583">
                  <c:v>480.189519882202</c:v>
                </c:pt>
                <c:pt idx="584">
                  <c:v>480.2645299434662</c:v>
                </c:pt>
                <c:pt idx="585">
                  <c:v>481.4330999851226</c:v>
                </c:pt>
                <c:pt idx="586">
                  <c:v>482.215080022812</c:v>
                </c:pt>
                <c:pt idx="587">
                  <c:v>484.0091199874877</c:v>
                </c:pt>
                <c:pt idx="588">
                  <c:v>484.0594899654388</c:v>
                </c:pt>
                <c:pt idx="589">
                  <c:v>484.204209804535</c:v>
                </c:pt>
                <c:pt idx="590">
                  <c:v>484.331729888916</c:v>
                </c:pt>
                <c:pt idx="591">
                  <c:v>484.7446098327637</c:v>
                </c:pt>
                <c:pt idx="592">
                  <c:v>484.8626899719238</c:v>
                </c:pt>
                <c:pt idx="593">
                  <c:v>486.9353098869323</c:v>
                </c:pt>
                <c:pt idx="594">
                  <c:v>487.9528799057007</c:v>
                </c:pt>
                <c:pt idx="595">
                  <c:v>491.357659816742</c:v>
                </c:pt>
                <c:pt idx="596">
                  <c:v>491.4087498188019</c:v>
                </c:pt>
                <c:pt idx="597">
                  <c:v>491.6630799770355</c:v>
                </c:pt>
                <c:pt idx="598">
                  <c:v>491.7946298122406</c:v>
                </c:pt>
                <c:pt idx="599">
                  <c:v>494.1797997951508</c:v>
                </c:pt>
                <c:pt idx="600">
                  <c:v>500.1671898365021</c:v>
                </c:pt>
                <c:pt idx="601">
                  <c:v>500.190299987793</c:v>
                </c:pt>
                <c:pt idx="602">
                  <c:v>500.349319934845</c:v>
                </c:pt>
                <c:pt idx="603">
                  <c:v>500.4091198444366</c:v>
                </c:pt>
                <c:pt idx="604">
                  <c:v>501.105819940567</c:v>
                </c:pt>
                <c:pt idx="605">
                  <c:v>501.1301000118256</c:v>
                </c:pt>
                <c:pt idx="606">
                  <c:v>501.2631199359893</c:v>
                </c:pt>
                <c:pt idx="607">
                  <c:v>501.5202798843384</c:v>
                </c:pt>
                <c:pt idx="608">
                  <c:v>501.5264699459075</c:v>
                </c:pt>
                <c:pt idx="609">
                  <c:v>501.6292200088501</c:v>
                </c:pt>
                <c:pt idx="610">
                  <c:v>501.7996900081635</c:v>
                </c:pt>
                <c:pt idx="611">
                  <c:v>506.6840097904205</c:v>
                </c:pt>
                <c:pt idx="612">
                  <c:v>506.7427699565886</c:v>
                </c:pt>
                <c:pt idx="613">
                  <c:v>506.885890007019</c:v>
                </c:pt>
                <c:pt idx="614">
                  <c:v>506.9431099891663</c:v>
                </c:pt>
                <c:pt idx="615">
                  <c:v>511.1913399696349</c:v>
                </c:pt>
                <c:pt idx="616">
                  <c:v>511.279219865799</c:v>
                </c:pt>
                <c:pt idx="617">
                  <c:v>512.048049926758</c:v>
                </c:pt>
                <c:pt idx="618">
                  <c:v>512.3402299880979</c:v>
                </c:pt>
                <c:pt idx="619">
                  <c:v>513.6209199428558</c:v>
                </c:pt>
                <c:pt idx="620">
                  <c:v>513.8453199863434</c:v>
                </c:pt>
                <c:pt idx="621">
                  <c:v>515.9164698123931</c:v>
                </c:pt>
                <c:pt idx="622">
                  <c:v>516.3901598453522</c:v>
                </c:pt>
                <c:pt idx="623">
                  <c:v>516.597729921341</c:v>
                </c:pt>
                <c:pt idx="624">
                  <c:v>516.783360004425</c:v>
                </c:pt>
                <c:pt idx="625">
                  <c:v>517.227499961853</c:v>
                </c:pt>
                <c:pt idx="626">
                  <c:v>517.764179944992</c:v>
                </c:pt>
                <c:pt idx="627">
                  <c:v>517.8989498615264</c:v>
                </c:pt>
                <c:pt idx="628">
                  <c:v>520.1278200149534</c:v>
                </c:pt>
                <c:pt idx="629">
                  <c:v>524.0641498565673</c:v>
                </c:pt>
                <c:pt idx="630">
                  <c:v>534.1969900131225</c:v>
                </c:pt>
                <c:pt idx="631">
                  <c:v>534.5569598674774</c:v>
                </c:pt>
                <c:pt idx="632">
                  <c:v>534.987779855728</c:v>
                </c:pt>
                <c:pt idx="633">
                  <c:v>536.716199874878</c:v>
                </c:pt>
                <c:pt idx="634">
                  <c:v>536.9404599666595</c:v>
                </c:pt>
                <c:pt idx="635">
                  <c:v>537.1654098033904</c:v>
                </c:pt>
                <c:pt idx="636">
                  <c:v>538.353399991989</c:v>
                </c:pt>
                <c:pt idx="637">
                  <c:v>538.5621798038482</c:v>
                </c:pt>
                <c:pt idx="638">
                  <c:v>539.5655899047852</c:v>
                </c:pt>
                <c:pt idx="639">
                  <c:v>539.8066799640656</c:v>
                </c:pt>
                <c:pt idx="640">
                  <c:v>541.2336900234222</c:v>
                </c:pt>
                <c:pt idx="641">
                  <c:v>541.4011399745941</c:v>
                </c:pt>
                <c:pt idx="642">
                  <c:v>541.6532299518584</c:v>
                </c:pt>
                <c:pt idx="643">
                  <c:v>542.0528600215912</c:v>
                </c:pt>
                <c:pt idx="644">
                  <c:v>543.2656400203704</c:v>
                </c:pt>
                <c:pt idx="645">
                  <c:v>543.3630797863007</c:v>
                </c:pt>
                <c:pt idx="646">
                  <c:v>543.8113799095153</c:v>
                </c:pt>
                <c:pt idx="647">
                  <c:v>543.9409599304198</c:v>
                </c:pt>
                <c:pt idx="648">
                  <c:v>545.3579199314115</c:v>
                </c:pt>
                <c:pt idx="649">
                  <c:v>545.4793298244475</c:v>
                </c:pt>
                <c:pt idx="650">
                  <c:v>546.5349099636077</c:v>
                </c:pt>
                <c:pt idx="651">
                  <c:v>548.6998000144958</c:v>
                </c:pt>
                <c:pt idx="652">
                  <c:v>548.9299399852753</c:v>
                </c:pt>
                <c:pt idx="653">
                  <c:v>560.1786799430848</c:v>
                </c:pt>
                <c:pt idx="654">
                  <c:v>560.939440011978</c:v>
                </c:pt>
                <c:pt idx="655">
                  <c:v>561.1923098564148</c:v>
                </c:pt>
                <c:pt idx="656">
                  <c:v>565.699509859085</c:v>
                </c:pt>
                <c:pt idx="657">
                  <c:v>566.580109834671</c:v>
                </c:pt>
                <c:pt idx="658">
                  <c:v>566.8590099811554</c:v>
                </c:pt>
                <c:pt idx="659">
                  <c:v>566.9565498828886</c:v>
                </c:pt>
                <c:pt idx="660">
                  <c:v>567.0266499519347</c:v>
                </c:pt>
                <c:pt idx="661">
                  <c:v>568.1422498226165</c:v>
                </c:pt>
                <c:pt idx="662">
                  <c:v>568.479689836502</c:v>
                </c:pt>
                <c:pt idx="663">
                  <c:v>568.6376597881316</c:v>
                </c:pt>
                <c:pt idx="664">
                  <c:v>569.452479839325</c:v>
                </c:pt>
                <c:pt idx="665">
                  <c:v>569.6010599136352</c:v>
                </c:pt>
                <c:pt idx="666">
                  <c:v>569.7620899677276</c:v>
                </c:pt>
                <c:pt idx="667">
                  <c:v>569.9042298793793</c:v>
                </c:pt>
                <c:pt idx="668">
                  <c:v>570.0385999679565</c:v>
                </c:pt>
                <c:pt idx="669">
                  <c:v>570.1551699638367</c:v>
                </c:pt>
                <c:pt idx="670">
                  <c:v>570.2732498645782</c:v>
                </c:pt>
                <c:pt idx="671">
                  <c:v>570.375109910965</c:v>
                </c:pt>
                <c:pt idx="672">
                  <c:v>570.3843898773194</c:v>
                </c:pt>
                <c:pt idx="673">
                  <c:v>570.4971499443054</c:v>
                </c:pt>
                <c:pt idx="674">
                  <c:v>571.212939977646</c:v>
                </c:pt>
                <c:pt idx="675">
                  <c:v>571.268019914627</c:v>
                </c:pt>
                <c:pt idx="676">
                  <c:v>571.3329298496244</c:v>
                </c:pt>
                <c:pt idx="677">
                  <c:v>571.378289937973</c:v>
                </c:pt>
                <c:pt idx="678">
                  <c:v>571.589709997177</c:v>
                </c:pt>
                <c:pt idx="679">
                  <c:v>572.2335197925568</c:v>
                </c:pt>
                <c:pt idx="680">
                  <c:v>572.3622498512266</c:v>
                </c:pt>
                <c:pt idx="681">
                  <c:v>572.4492399692534</c:v>
                </c:pt>
                <c:pt idx="682">
                  <c:v>573.585599899292</c:v>
                </c:pt>
                <c:pt idx="683">
                  <c:v>573.7366797924041</c:v>
                </c:pt>
                <c:pt idx="684">
                  <c:v>573.803279876709</c:v>
                </c:pt>
                <c:pt idx="685">
                  <c:v>573.8568198680878</c:v>
                </c:pt>
                <c:pt idx="686">
                  <c:v>573.9809699058533</c:v>
                </c:pt>
                <c:pt idx="687">
                  <c:v>574.0550498962401</c:v>
                </c:pt>
                <c:pt idx="688">
                  <c:v>574.6726298332213</c:v>
                </c:pt>
                <c:pt idx="689">
                  <c:v>575.190850019455</c:v>
                </c:pt>
                <c:pt idx="690">
                  <c:v>575.3104100227355</c:v>
                </c:pt>
                <c:pt idx="691">
                  <c:v>576.7498998641967</c:v>
                </c:pt>
                <c:pt idx="692">
                  <c:v>576.8378498554227</c:v>
                </c:pt>
                <c:pt idx="693">
                  <c:v>576.936509847641</c:v>
                </c:pt>
                <c:pt idx="694">
                  <c:v>577.0394999980926</c:v>
                </c:pt>
                <c:pt idx="695">
                  <c:v>577.1641099452972</c:v>
                </c:pt>
                <c:pt idx="696">
                  <c:v>577.7736098766328</c:v>
                </c:pt>
                <c:pt idx="697">
                  <c:v>577.8520298004147</c:v>
                </c:pt>
                <c:pt idx="698">
                  <c:v>577.9059898853301</c:v>
                </c:pt>
                <c:pt idx="699">
                  <c:v>577.9874398708343</c:v>
                </c:pt>
                <c:pt idx="700">
                  <c:v>578.9142699241637</c:v>
                </c:pt>
                <c:pt idx="701">
                  <c:v>579.003979921341</c:v>
                </c:pt>
                <c:pt idx="702">
                  <c:v>579.0727698802947</c:v>
                </c:pt>
                <c:pt idx="703">
                  <c:v>579.174749851227</c:v>
                </c:pt>
                <c:pt idx="704">
                  <c:v>579.2902498245238</c:v>
                </c:pt>
                <c:pt idx="705">
                  <c:v>579.3363399505615</c:v>
                </c:pt>
                <c:pt idx="706">
                  <c:v>579.4032800197601</c:v>
                </c:pt>
                <c:pt idx="707">
                  <c:v>579.4665298461914</c:v>
                </c:pt>
                <c:pt idx="708">
                  <c:v>579.5100498199463</c:v>
                </c:pt>
                <c:pt idx="709">
                  <c:v>579.5536198616028</c:v>
                </c:pt>
                <c:pt idx="710">
                  <c:v>579.6026799678803</c:v>
                </c:pt>
                <c:pt idx="711">
                  <c:v>579.662629842758</c:v>
                </c:pt>
                <c:pt idx="712">
                  <c:v>579.7618198394774</c:v>
                </c:pt>
                <c:pt idx="713">
                  <c:v>580.2129600048064</c:v>
                </c:pt>
                <c:pt idx="714">
                  <c:v>580.261579990387</c:v>
                </c:pt>
                <c:pt idx="715">
                  <c:v>580.3246498107909</c:v>
                </c:pt>
                <c:pt idx="716">
                  <c:v>580.3762798309325</c:v>
                </c:pt>
                <c:pt idx="717">
                  <c:v>580.4249198436736</c:v>
                </c:pt>
                <c:pt idx="718">
                  <c:v>580.4768199920654</c:v>
                </c:pt>
                <c:pt idx="719">
                  <c:v>580.5351498126984</c:v>
                </c:pt>
                <c:pt idx="720">
                  <c:v>580.5897200107575</c:v>
                </c:pt>
                <c:pt idx="721">
                  <c:v>580.6698999404907</c:v>
                </c:pt>
                <c:pt idx="722">
                  <c:v>580.8490698337553</c:v>
                </c:pt>
                <c:pt idx="723">
                  <c:v>583.0102698802946</c:v>
                </c:pt>
                <c:pt idx="724">
                  <c:v>583.1276199817655</c:v>
                </c:pt>
                <c:pt idx="725">
                  <c:v>583.1710498332977</c:v>
                </c:pt>
                <c:pt idx="726">
                  <c:v>583.2226998805999</c:v>
                </c:pt>
                <c:pt idx="727">
                  <c:v>583.296499967575</c:v>
                </c:pt>
                <c:pt idx="728">
                  <c:v>583.3354198932645</c:v>
                </c:pt>
                <c:pt idx="729">
                  <c:v>583.4075999259948</c:v>
                </c:pt>
                <c:pt idx="730">
                  <c:v>583.4498000144957</c:v>
                </c:pt>
                <c:pt idx="731">
                  <c:v>583.5140697956083</c:v>
                </c:pt>
                <c:pt idx="732">
                  <c:v>584.8582699298859</c:v>
                </c:pt>
                <c:pt idx="733">
                  <c:v>584.9481399059295</c:v>
                </c:pt>
                <c:pt idx="734">
                  <c:v>584.9988198280334</c:v>
                </c:pt>
                <c:pt idx="735">
                  <c:v>585.0554399490356</c:v>
                </c:pt>
                <c:pt idx="736">
                  <c:v>585.061719894409</c:v>
                </c:pt>
                <c:pt idx="737">
                  <c:v>585.1366198062896</c:v>
                </c:pt>
                <c:pt idx="738">
                  <c:v>585.1668498516083</c:v>
                </c:pt>
                <c:pt idx="739">
                  <c:v>585.206239938736</c:v>
                </c:pt>
                <c:pt idx="740">
                  <c:v>585.2626199722289</c:v>
                </c:pt>
                <c:pt idx="741">
                  <c:v>585.2888798713686</c:v>
                </c:pt>
                <c:pt idx="742">
                  <c:v>585.3232898712157</c:v>
                </c:pt>
                <c:pt idx="743">
                  <c:v>585.3519599437714</c:v>
                </c:pt>
                <c:pt idx="744">
                  <c:v>585.8469297885893</c:v>
                </c:pt>
                <c:pt idx="745">
                  <c:v>585.8725299835203</c:v>
                </c:pt>
                <c:pt idx="746">
                  <c:v>585.93549990654</c:v>
                </c:pt>
                <c:pt idx="747">
                  <c:v>586.0149598121643</c:v>
                </c:pt>
                <c:pt idx="748">
                  <c:v>586.0363898277283</c:v>
                </c:pt>
                <c:pt idx="749">
                  <c:v>586.053739786148</c:v>
                </c:pt>
                <c:pt idx="750">
                  <c:v>586.0821499824524</c:v>
                </c:pt>
                <c:pt idx="751">
                  <c:v>586.1193699836731</c:v>
                </c:pt>
                <c:pt idx="752">
                  <c:v>586.1360998153685</c:v>
                </c:pt>
                <c:pt idx="753">
                  <c:v>586.1612098217008</c:v>
                </c:pt>
                <c:pt idx="754">
                  <c:v>586.1935698986053</c:v>
                </c:pt>
                <c:pt idx="755">
                  <c:v>586.2262098789214</c:v>
                </c:pt>
                <c:pt idx="756">
                  <c:v>586.2502598762512</c:v>
                </c:pt>
                <c:pt idx="757">
                  <c:v>586.2767398357391</c:v>
                </c:pt>
                <c:pt idx="758">
                  <c:v>586.3130798339844</c:v>
                </c:pt>
                <c:pt idx="759">
                  <c:v>586.3974199295044</c:v>
                </c:pt>
                <c:pt idx="760">
                  <c:v>586.3585398197174</c:v>
                </c:pt>
                <c:pt idx="761">
                  <c:v>586.3791799545288</c:v>
                </c:pt>
                <c:pt idx="762">
                  <c:v>586.3965799808502</c:v>
                </c:pt>
                <c:pt idx="763">
                  <c:v>586.4118299484253</c:v>
                </c:pt>
                <c:pt idx="764">
                  <c:v>586.429379940033</c:v>
                </c:pt>
                <c:pt idx="765">
                  <c:v>586.4444198608397</c:v>
                </c:pt>
                <c:pt idx="766">
                  <c:v>586.4586498737333</c:v>
                </c:pt>
                <c:pt idx="767">
                  <c:v>586.4791498184204</c:v>
                </c:pt>
              </c:numCache>
            </c:numRef>
          </c:xVal>
          <c:yVal>
            <c:numRef>
              <c:f>cholesky_32_static_prefetch_64.!$B$2:$B$770</c:f>
              <c:numCache>
                <c:formatCode>General</c:formatCode>
                <c:ptCount val="769"/>
                <c:pt idx="0">
                  <c:v>0.0</c:v>
                </c:pt>
                <c:pt idx="1">
                  <c:v>5.0</c:v>
                </c:pt>
                <c:pt idx="2">
                  <c:v>2.0</c:v>
                </c:pt>
                <c:pt idx="3">
                  <c:v>9.0</c:v>
                </c:pt>
                <c:pt idx="4">
                  <c:v>7.0</c:v>
                </c:pt>
                <c:pt idx="5">
                  <c:v>1.0</c:v>
                </c:pt>
                <c:pt idx="6">
                  <c:v>2.0</c:v>
                </c:pt>
                <c:pt idx="7">
                  <c:v>1.0</c:v>
                </c:pt>
                <c:pt idx="8">
                  <c:v>1.0</c:v>
                </c:pt>
                <c:pt idx="9">
                  <c:v>2.0</c:v>
                </c:pt>
                <c:pt idx="10">
                  <c:v>2.0</c:v>
                </c:pt>
                <c:pt idx="11">
                  <c:v>8.0</c:v>
                </c:pt>
                <c:pt idx="12">
                  <c:v>10.0</c:v>
                </c:pt>
                <c:pt idx="13">
                  <c:v>8.0</c:v>
                </c:pt>
                <c:pt idx="14">
                  <c:v>2.0</c:v>
                </c:pt>
                <c:pt idx="15">
                  <c:v>1.0</c:v>
                </c:pt>
                <c:pt idx="16">
                  <c:v>8.0</c:v>
                </c:pt>
                <c:pt idx="17">
                  <c:v>3.0</c:v>
                </c:pt>
                <c:pt idx="18">
                  <c:v>1.0</c:v>
                </c:pt>
                <c:pt idx="19">
                  <c:v>4.0</c:v>
                </c:pt>
                <c:pt idx="20">
                  <c:v>6.0</c:v>
                </c:pt>
                <c:pt idx="21">
                  <c:v>10.0</c:v>
                </c:pt>
                <c:pt idx="22">
                  <c:v>2.0</c:v>
                </c:pt>
                <c:pt idx="23">
                  <c:v>9.0</c:v>
                </c:pt>
                <c:pt idx="24">
                  <c:v>1.0</c:v>
                </c:pt>
                <c:pt idx="25">
                  <c:v>1.0</c:v>
                </c:pt>
                <c:pt idx="26">
                  <c:v>3.0</c:v>
                </c:pt>
                <c:pt idx="27">
                  <c:v>8.0</c:v>
                </c:pt>
                <c:pt idx="28">
                  <c:v>5.0</c:v>
                </c:pt>
                <c:pt idx="29">
                  <c:v>1.0</c:v>
                </c:pt>
                <c:pt idx="30">
                  <c:v>5.0</c:v>
                </c:pt>
                <c:pt idx="31">
                  <c:v>7.0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1.0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12999.0</c:v>
                </c:pt>
                <c:pt idx="654">
                  <c:v>13185.0</c:v>
                </c:pt>
                <c:pt idx="655">
                  <c:v>15637.0</c:v>
                </c:pt>
                <c:pt idx="656">
                  <c:v>18436.0</c:v>
                </c:pt>
                <c:pt idx="657">
                  <c:v>17153.0</c:v>
                </c:pt>
                <c:pt idx="658">
                  <c:v>24849.0</c:v>
                </c:pt>
                <c:pt idx="659">
                  <c:v>14511.0</c:v>
                </c:pt>
                <c:pt idx="660">
                  <c:v>13870.0</c:v>
                </c:pt>
                <c:pt idx="661">
                  <c:v>23428.0</c:v>
                </c:pt>
                <c:pt idx="662">
                  <c:v>24857.0</c:v>
                </c:pt>
                <c:pt idx="663">
                  <c:v>16304.0</c:v>
                </c:pt>
                <c:pt idx="664">
                  <c:v>27654.0</c:v>
                </c:pt>
                <c:pt idx="665">
                  <c:v>33688.0</c:v>
                </c:pt>
                <c:pt idx="666">
                  <c:v>27572.0</c:v>
                </c:pt>
                <c:pt idx="667">
                  <c:v>26758.0</c:v>
                </c:pt>
                <c:pt idx="668">
                  <c:v>36570.0</c:v>
                </c:pt>
                <c:pt idx="669">
                  <c:v>24003.0</c:v>
                </c:pt>
                <c:pt idx="670">
                  <c:v>38097.0</c:v>
                </c:pt>
                <c:pt idx="671">
                  <c:v>33874.0</c:v>
                </c:pt>
                <c:pt idx="672">
                  <c:v>9.0</c:v>
                </c:pt>
                <c:pt idx="673">
                  <c:v>219.0</c:v>
                </c:pt>
                <c:pt idx="674">
                  <c:v>438.0</c:v>
                </c:pt>
                <c:pt idx="675">
                  <c:v>899.0</c:v>
                </c:pt>
                <c:pt idx="676">
                  <c:v>675.0</c:v>
                </c:pt>
                <c:pt idx="677">
                  <c:v>1031.0</c:v>
                </c:pt>
                <c:pt idx="678">
                  <c:v>625.0</c:v>
                </c:pt>
                <c:pt idx="679">
                  <c:v>4165.0</c:v>
                </c:pt>
                <c:pt idx="680">
                  <c:v>1612.0</c:v>
                </c:pt>
                <c:pt idx="681">
                  <c:v>5106.0</c:v>
                </c:pt>
                <c:pt idx="682">
                  <c:v>6676.0</c:v>
                </c:pt>
                <c:pt idx="683">
                  <c:v>7814.0</c:v>
                </c:pt>
                <c:pt idx="684">
                  <c:v>5905.0</c:v>
                </c:pt>
                <c:pt idx="685">
                  <c:v>5989.0</c:v>
                </c:pt>
                <c:pt idx="686">
                  <c:v>5854.0</c:v>
                </c:pt>
                <c:pt idx="687">
                  <c:v>4933.0</c:v>
                </c:pt>
                <c:pt idx="688">
                  <c:v>8720.0</c:v>
                </c:pt>
                <c:pt idx="689">
                  <c:v>8739.0</c:v>
                </c:pt>
                <c:pt idx="690">
                  <c:v>13466.0</c:v>
                </c:pt>
                <c:pt idx="691">
                  <c:v>15784.0</c:v>
                </c:pt>
                <c:pt idx="692">
                  <c:v>25666.0</c:v>
                </c:pt>
                <c:pt idx="693">
                  <c:v>26801.0</c:v>
                </c:pt>
                <c:pt idx="694">
                  <c:v>21991.0</c:v>
                </c:pt>
                <c:pt idx="695">
                  <c:v>30682.0</c:v>
                </c:pt>
                <c:pt idx="696">
                  <c:v>22034.0</c:v>
                </c:pt>
                <c:pt idx="697">
                  <c:v>19918.0</c:v>
                </c:pt>
                <c:pt idx="698">
                  <c:v>31947.0</c:v>
                </c:pt>
                <c:pt idx="699">
                  <c:v>23796.0</c:v>
                </c:pt>
                <c:pt idx="700">
                  <c:v>25174.0</c:v>
                </c:pt>
                <c:pt idx="701">
                  <c:v>29262.0</c:v>
                </c:pt>
                <c:pt idx="702">
                  <c:v>30848.0</c:v>
                </c:pt>
                <c:pt idx="703">
                  <c:v>29404.0</c:v>
                </c:pt>
                <c:pt idx="704">
                  <c:v>3093.0</c:v>
                </c:pt>
                <c:pt idx="705">
                  <c:v>3636.0</c:v>
                </c:pt>
                <c:pt idx="706">
                  <c:v>2912.0</c:v>
                </c:pt>
                <c:pt idx="707">
                  <c:v>3740.0</c:v>
                </c:pt>
                <c:pt idx="708">
                  <c:v>2703.0</c:v>
                </c:pt>
                <c:pt idx="709">
                  <c:v>2751.0</c:v>
                </c:pt>
                <c:pt idx="710">
                  <c:v>3260.0</c:v>
                </c:pt>
                <c:pt idx="711">
                  <c:v>4780.0</c:v>
                </c:pt>
                <c:pt idx="712">
                  <c:v>3737.0</c:v>
                </c:pt>
                <c:pt idx="713">
                  <c:v>6182.0</c:v>
                </c:pt>
                <c:pt idx="714">
                  <c:v>6362.0</c:v>
                </c:pt>
                <c:pt idx="715">
                  <c:v>3765.0</c:v>
                </c:pt>
                <c:pt idx="716">
                  <c:v>1931.0</c:v>
                </c:pt>
                <c:pt idx="717">
                  <c:v>3009.0</c:v>
                </c:pt>
                <c:pt idx="718">
                  <c:v>3218.0</c:v>
                </c:pt>
                <c:pt idx="719">
                  <c:v>3539.0</c:v>
                </c:pt>
                <c:pt idx="720">
                  <c:v>2699.0</c:v>
                </c:pt>
                <c:pt idx="721">
                  <c:v>8708.0</c:v>
                </c:pt>
                <c:pt idx="722">
                  <c:v>2557.0</c:v>
                </c:pt>
                <c:pt idx="723">
                  <c:v>9815.0</c:v>
                </c:pt>
                <c:pt idx="724">
                  <c:v>1887.0</c:v>
                </c:pt>
                <c:pt idx="725">
                  <c:v>2951.0</c:v>
                </c:pt>
                <c:pt idx="726">
                  <c:v>1413.0</c:v>
                </c:pt>
                <c:pt idx="727">
                  <c:v>5308.0</c:v>
                </c:pt>
                <c:pt idx="728">
                  <c:v>11092.0</c:v>
                </c:pt>
                <c:pt idx="729">
                  <c:v>1983.0</c:v>
                </c:pt>
                <c:pt idx="730">
                  <c:v>3213.0</c:v>
                </c:pt>
                <c:pt idx="731">
                  <c:v>1060.0</c:v>
                </c:pt>
                <c:pt idx="732">
                  <c:v>11154.0</c:v>
                </c:pt>
                <c:pt idx="733">
                  <c:v>1002.0</c:v>
                </c:pt>
                <c:pt idx="734">
                  <c:v>1568.0</c:v>
                </c:pt>
                <c:pt idx="735">
                  <c:v>10607.0</c:v>
                </c:pt>
                <c:pt idx="736">
                  <c:v>2.0</c:v>
                </c:pt>
                <c:pt idx="737">
                  <c:v>11.0</c:v>
                </c:pt>
                <c:pt idx="738">
                  <c:v>24.0</c:v>
                </c:pt>
                <c:pt idx="739">
                  <c:v>108.0</c:v>
                </c:pt>
                <c:pt idx="740">
                  <c:v>106.0</c:v>
                </c:pt>
                <c:pt idx="741">
                  <c:v>877.0</c:v>
                </c:pt>
                <c:pt idx="742">
                  <c:v>145.0</c:v>
                </c:pt>
                <c:pt idx="743">
                  <c:v>388.0</c:v>
                </c:pt>
                <c:pt idx="744">
                  <c:v>1094.0</c:v>
                </c:pt>
                <c:pt idx="745">
                  <c:v>243.0</c:v>
                </c:pt>
                <c:pt idx="746">
                  <c:v>1064.0</c:v>
                </c:pt>
                <c:pt idx="747">
                  <c:v>322.0</c:v>
                </c:pt>
                <c:pt idx="748">
                  <c:v>3928.0</c:v>
                </c:pt>
                <c:pt idx="749">
                  <c:v>1887.0</c:v>
                </c:pt>
                <c:pt idx="750">
                  <c:v>3523.0</c:v>
                </c:pt>
                <c:pt idx="751">
                  <c:v>598.0</c:v>
                </c:pt>
                <c:pt idx="752">
                  <c:v>635.0</c:v>
                </c:pt>
                <c:pt idx="753">
                  <c:v>712.0</c:v>
                </c:pt>
                <c:pt idx="754">
                  <c:v>778.0</c:v>
                </c:pt>
                <c:pt idx="755">
                  <c:v>828.0</c:v>
                </c:pt>
                <c:pt idx="756">
                  <c:v>880.0</c:v>
                </c:pt>
                <c:pt idx="757">
                  <c:v>1050.0</c:v>
                </c:pt>
                <c:pt idx="758">
                  <c:v>1033.0</c:v>
                </c:pt>
                <c:pt idx="759">
                  <c:v>1245.0</c:v>
                </c:pt>
                <c:pt idx="760">
                  <c:v>1877.0</c:v>
                </c:pt>
                <c:pt idx="761">
                  <c:v>1417.0</c:v>
                </c:pt>
                <c:pt idx="762">
                  <c:v>1477.0</c:v>
                </c:pt>
                <c:pt idx="763">
                  <c:v>1565.0</c:v>
                </c:pt>
                <c:pt idx="764">
                  <c:v>1404.0</c:v>
                </c:pt>
                <c:pt idx="765">
                  <c:v>1724.0</c:v>
                </c:pt>
                <c:pt idx="766">
                  <c:v>1794.0</c:v>
                </c:pt>
                <c:pt idx="767">
                  <c:v>1936.0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cholesky_32_static_prefetch_64.!$F$1</c:f>
              <c:strCache>
                <c:ptCount val="1"/>
                <c:pt idx="0">
                  <c:v>sched</c:v>
                </c:pt>
              </c:strCache>
            </c:strRef>
          </c:tx>
          <c:spPr>
            <a:ln w="25400">
              <a:noFill/>
            </a:ln>
          </c:spPr>
          <c:marker>
            <c:symbol val="triangle"/>
            <c:size val="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cholesky_32_static_prefetch_64.!$H$2:$H$770</c:f>
              <c:numCache>
                <c:formatCode>General</c:formatCode>
                <c:ptCount val="769"/>
                <c:pt idx="0">
                  <c:v>0.0</c:v>
                </c:pt>
                <c:pt idx="1">
                  <c:v>0.189509868621826</c:v>
                </c:pt>
                <c:pt idx="2">
                  <c:v>0.27498984336853</c:v>
                </c:pt>
                <c:pt idx="3">
                  <c:v>0.489149808883667</c:v>
                </c:pt>
                <c:pt idx="4">
                  <c:v>0.550079822540283</c:v>
                </c:pt>
                <c:pt idx="5">
                  <c:v>0.636149883270264</c:v>
                </c:pt>
                <c:pt idx="6">
                  <c:v>0.709450006484985</c:v>
                </c:pt>
                <c:pt idx="7">
                  <c:v>0.748409986495972</c:v>
                </c:pt>
                <c:pt idx="8">
                  <c:v>0.870319843292236</c:v>
                </c:pt>
                <c:pt idx="9">
                  <c:v>0.947709798812866</c:v>
                </c:pt>
                <c:pt idx="10">
                  <c:v>1.646989822387695</c:v>
                </c:pt>
                <c:pt idx="11">
                  <c:v>1.751259803771973</c:v>
                </c:pt>
                <c:pt idx="12">
                  <c:v>1.918519973754883</c:v>
                </c:pt>
                <c:pt idx="13">
                  <c:v>2.087129831314087</c:v>
                </c:pt>
                <c:pt idx="14">
                  <c:v>2.14394998550415</c:v>
                </c:pt>
                <c:pt idx="15">
                  <c:v>2.262909889221191</c:v>
                </c:pt>
                <c:pt idx="16">
                  <c:v>2.310920000076294</c:v>
                </c:pt>
                <c:pt idx="17">
                  <c:v>2.410209894180297</c:v>
                </c:pt>
                <c:pt idx="18">
                  <c:v>2.520509958267212</c:v>
                </c:pt>
                <c:pt idx="19">
                  <c:v>2.647629976272583</c:v>
                </c:pt>
                <c:pt idx="20">
                  <c:v>2.772559881210327</c:v>
                </c:pt>
                <c:pt idx="21">
                  <c:v>2.846789836883544</c:v>
                </c:pt>
                <c:pt idx="22">
                  <c:v>3.389050006866455</c:v>
                </c:pt>
                <c:pt idx="23">
                  <c:v>3.623199939727783</c:v>
                </c:pt>
                <c:pt idx="24">
                  <c:v>3.72962999343872</c:v>
                </c:pt>
                <c:pt idx="25">
                  <c:v>3.78996992111206</c:v>
                </c:pt>
                <c:pt idx="26">
                  <c:v>3.831339836120605</c:v>
                </c:pt>
                <c:pt idx="27">
                  <c:v>3.911569833755493</c:v>
                </c:pt>
                <c:pt idx="28">
                  <c:v>4.101229906082153</c:v>
                </c:pt>
                <c:pt idx="29">
                  <c:v>4.156169891357422</c:v>
                </c:pt>
                <c:pt idx="30">
                  <c:v>4.227190017700194</c:v>
                </c:pt>
                <c:pt idx="31">
                  <c:v>4.304319858551024</c:v>
                </c:pt>
                <c:pt idx="32">
                  <c:v>4.311949968338012</c:v>
                </c:pt>
                <c:pt idx="33">
                  <c:v>4.384969949722289</c:v>
                </c:pt>
                <c:pt idx="34">
                  <c:v>4.991209983825684</c:v>
                </c:pt>
                <c:pt idx="35">
                  <c:v>5.102999925613402</c:v>
                </c:pt>
                <c:pt idx="36">
                  <c:v>5.206959962844848</c:v>
                </c:pt>
                <c:pt idx="37">
                  <c:v>5.278450012207031</c:v>
                </c:pt>
                <c:pt idx="38">
                  <c:v>5.35725998878479</c:v>
                </c:pt>
                <c:pt idx="39">
                  <c:v>5.462529897689818</c:v>
                </c:pt>
                <c:pt idx="40">
                  <c:v>6.035830020904541</c:v>
                </c:pt>
                <c:pt idx="41">
                  <c:v>6.085709810256957</c:v>
                </c:pt>
                <c:pt idx="42">
                  <c:v>6.206869840621948</c:v>
                </c:pt>
                <c:pt idx="43">
                  <c:v>6.24382996559143</c:v>
                </c:pt>
                <c:pt idx="44">
                  <c:v>6.327459812164307</c:v>
                </c:pt>
                <c:pt idx="45">
                  <c:v>6.427500009536741</c:v>
                </c:pt>
                <c:pt idx="46">
                  <c:v>6.46222996711731</c:v>
                </c:pt>
                <c:pt idx="47">
                  <c:v>6.551819801330566</c:v>
                </c:pt>
                <c:pt idx="48">
                  <c:v>7.141860008239746</c:v>
                </c:pt>
                <c:pt idx="49">
                  <c:v>7.307809829711913</c:v>
                </c:pt>
                <c:pt idx="50">
                  <c:v>7.323799848556518</c:v>
                </c:pt>
                <c:pt idx="51">
                  <c:v>7.973039865493775</c:v>
                </c:pt>
                <c:pt idx="52">
                  <c:v>7.99507999420166</c:v>
                </c:pt>
                <c:pt idx="53">
                  <c:v>8.930909872055053</c:v>
                </c:pt>
                <c:pt idx="54">
                  <c:v>8.954229831695557</c:v>
                </c:pt>
                <c:pt idx="55">
                  <c:v>9.10190987586975</c:v>
                </c:pt>
                <c:pt idx="56">
                  <c:v>9.35267996788025</c:v>
                </c:pt>
                <c:pt idx="57">
                  <c:v>9.51777982711792</c:v>
                </c:pt>
                <c:pt idx="58">
                  <c:v>9.9656298160553</c:v>
                </c:pt>
                <c:pt idx="59">
                  <c:v>10.26837992668152</c:v>
                </c:pt>
                <c:pt idx="60">
                  <c:v>10.38437986373901</c:v>
                </c:pt>
                <c:pt idx="61">
                  <c:v>11.00867986679077</c:v>
                </c:pt>
                <c:pt idx="62">
                  <c:v>11.4045798778534</c:v>
                </c:pt>
                <c:pt idx="63">
                  <c:v>11.51495981216431</c:v>
                </c:pt>
                <c:pt idx="64">
                  <c:v>11.88532996177673</c:v>
                </c:pt>
                <c:pt idx="65">
                  <c:v>12.17335987091064</c:v>
                </c:pt>
                <c:pt idx="66">
                  <c:v>12.20753002166748</c:v>
                </c:pt>
                <c:pt idx="67">
                  <c:v>12.26275992393494</c:v>
                </c:pt>
                <c:pt idx="68">
                  <c:v>13.00047993659973</c:v>
                </c:pt>
                <c:pt idx="69">
                  <c:v>13.68704986572266</c:v>
                </c:pt>
                <c:pt idx="70">
                  <c:v>13.7154200077057</c:v>
                </c:pt>
                <c:pt idx="71">
                  <c:v>14.31826996803284</c:v>
                </c:pt>
                <c:pt idx="72">
                  <c:v>15.79238986968994</c:v>
                </c:pt>
                <c:pt idx="73">
                  <c:v>15.7762598991394</c:v>
                </c:pt>
                <c:pt idx="74">
                  <c:v>15.84920001029968</c:v>
                </c:pt>
                <c:pt idx="75">
                  <c:v>16.0452299118042</c:v>
                </c:pt>
                <c:pt idx="76">
                  <c:v>16.6881399154663</c:v>
                </c:pt>
                <c:pt idx="77">
                  <c:v>16.71254992485046</c:v>
                </c:pt>
                <c:pt idx="78">
                  <c:v>17.06504988670348</c:v>
                </c:pt>
                <c:pt idx="79">
                  <c:v>17.09904980659485</c:v>
                </c:pt>
                <c:pt idx="80">
                  <c:v>18.43701982498169</c:v>
                </c:pt>
                <c:pt idx="81">
                  <c:v>18.68348979949951</c:v>
                </c:pt>
                <c:pt idx="82">
                  <c:v>18.71312999725342</c:v>
                </c:pt>
                <c:pt idx="83">
                  <c:v>19.8264799118042</c:v>
                </c:pt>
                <c:pt idx="84">
                  <c:v>19.85887980461121</c:v>
                </c:pt>
                <c:pt idx="85">
                  <c:v>20.67369985580444</c:v>
                </c:pt>
                <c:pt idx="86">
                  <c:v>20.70386981964111</c:v>
                </c:pt>
                <c:pt idx="87">
                  <c:v>20.87624979019165</c:v>
                </c:pt>
                <c:pt idx="88">
                  <c:v>21.96025991439819</c:v>
                </c:pt>
                <c:pt idx="89">
                  <c:v>21.98464989662169</c:v>
                </c:pt>
                <c:pt idx="90">
                  <c:v>22.16230988502501</c:v>
                </c:pt>
                <c:pt idx="91">
                  <c:v>23.16128993034362</c:v>
                </c:pt>
                <c:pt idx="92">
                  <c:v>23.19703984260559</c:v>
                </c:pt>
                <c:pt idx="93">
                  <c:v>23.56581997871398</c:v>
                </c:pt>
                <c:pt idx="94">
                  <c:v>24.07648992538452</c:v>
                </c:pt>
                <c:pt idx="95">
                  <c:v>24.10492992401123</c:v>
                </c:pt>
                <c:pt idx="96">
                  <c:v>24.20613980293273</c:v>
                </c:pt>
                <c:pt idx="97">
                  <c:v>25.47508978843689</c:v>
                </c:pt>
                <c:pt idx="98">
                  <c:v>25.87204980850219</c:v>
                </c:pt>
                <c:pt idx="99">
                  <c:v>26.17374992370605</c:v>
                </c:pt>
                <c:pt idx="100">
                  <c:v>27.30142998695374</c:v>
                </c:pt>
                <c:pt idx="101">
                  <c:v>27.33779978752136</c:v>
                </c:pt>
                <c:pt idx="102">
                  <c:v>27.50747990608215</c:v>
                </c:pt>
                <c:pt idx="103">
                  <c:v>29.35313987731933</c:v>
                </c:pt>
                <c:pt idx="104">
                  <c:v>29.37154984474181</c:v>
                </c:pt>
                <c:pt idx="105">
                  <c:v>29.47537994384766</c:v>
                </c:pt>
                <c:pt idx="106">
                  <c:v>30.38068985939026</c:v>
                </c:pt>
                <c:pt idx="107">
                  <c:v>30.39801001548767</c:v>
                </c:pt>
                <c:pt idx="108">
                  <c:v>32.18175983428955</c:v>
                </c:pt>
                <c:pt idx="109">
                  <c:v>32.21939992904662</c:v>
                </c:pt>
                <c:pt idx="110">
                  <c:v>33.02891993522644</c:v>
                </c:pt>
                <c:pt idx="111">
                  <c:v>33.590430021286</c:v>
                </c:pt>
                <c:pt idx="112">
                  <c:v>33.60982990264893</c:v>
                </c:pt>
                <c:pt idx="113">
                  <c:v>33.72109985351562</c:v>
                </c:pt>
                <c:pt idx="114">
                  <c:v>33.8228600025177</c:v>
                </c:pt>
                <c:pt idx="115">
                  <c:v>35.77053999900817</c:v>
                </c:pt>
                <c:pt idx="116">
                  <c:v>35.79749989509582</c:v>
                </c:pt>
                <c:pt idx="117">
                  <c:v>35.90170001983642</c:v>
                </c:pt>
                <c:pt idx="118">
                  <c:v>36.00669980049133</c:v>
                </c:pt>
                <c:pt idx="119">
                  <c:v>37.94285988807678</c:v>
                </c:pt>
                <c:pt idx="120">
                  <c:v>38.5363998413086</c:v>
                </c:pt>
                <c:pt idx="121">
                  <c:v>38.55970978736877</c:v>
                </c:pt>
                <c:pt idx="122">
                  <c:v>38.632239818573</c:v>
                </c:pt>
                <c:pt idx="123">
                  <c:v>38.73031997680664</c:v>
                </c:pt>
                <c:pt idx="124">
                  <c:v>38.79263997077941</c:v>
                </c:pt>
                <c:pt idx="125">
                  <c:v>39.40744996070861</c:v>
                </c:pt>
                <c:pt idx="126">
                  <c:v>42.39500999450683</c:v>
                </c:pt>
                <c:pt idx="127">
                  <c:v>42.54148983955383</c:v>
                </c:pt>
                <c:pt idx="128">
                  <c:v>42.7005398273468</c:v>
                </c:pt>
                <c:pt idx="129">
                  <c:v>42.76965999603271</c:v>
                </c:pt>
                <c:pt idx="130">
                  <c:v>42.83143997192383</c:v>
                </c:pt>
                <c:pt idx="131">
                  <c:v>43.2112398147583</c:v>
                </c:pt>
                <c:pt idx="132">
                  <c:v>44.84360980987549</c:v>
                </c:pt>
                <c:pt idx="133">
                  <c:v>44.87835001945495</c:v>
                </c:pt>
                <c:pt idx="134">
                  <c:v>44.94271993637085</c:v>
                </c:pt>
                <c:pt idx="135">
                  <c:v>47.33467984199524</c:v>
                </c:pt>
                <c:pt idx="136">
                  <c:v>47.79046988487244</c:v>
                </c:pt>
                <c:pt idx="137">
                  <c:v>47.81340980529784</c:v>
                </c:pt>
                <c:pt idx="138">
                  <c:v>48.44913983345032</c:v>
                </c:pt>
                <c:pt idx="139">
                  <c:v>48.4919400215149</c:v>
                </c:pt>
                <c:pt idx="140">
                  <c:v>51.7993998527527</c:v>
                </c:pt>
                <c:pt idx="141">
                  <c:v>51.8236598968506</c:v>
                </c:pt>
                <c:pt idx="142">
                  <c:v>52.85289978981017</c:v>
                </c:pt>
                <c:pt idx="143">
                  <c:v>52.88969993591309</c:v>
                </c:pt>
                <c:pt idx="144">
                  <c:v>52.98523998260498</c:v>
                </c:pt>
                <c:pt idx="145">
                  <c:v>53.07728981971739</c:v>
                </c:pt>
                <c:pt idx="146">
                  <c:v>53.19301986694336</c:v>
                </c:pt>
                <c:pt idx="147">
                  <c:v>55.13745999336242</c:v>
                </c:pt>
                <c:pt idx="148">
                  <c:v>55.17015981674195</c:v>
                </c:pt>
                <c:pt idx="149">
                  <c:v>55.54252982139587</c:v>
                </c:pt>
                <c:pt idx="150">
                  <c:v>55.64716982841492</c:v>
                </c:pt>
                <c:pt idx="151">
                  <c:v>58.27231979370117</c:v>
                </c:pt>
                <c:pt idx="152">
                  <c:v>60.29536986351013</c:v>
                </c:pt>
                <c:pt idx="153">
                  <c:v>60.34098982810974</c:v>
                </c:pt>
                <c:pt idx="154">
                  <c:v>60.43585991859436</c:v>
                </c:pt>
                <c:pt idx="155">
                  <c:v>60.53356981277466</c:v>
                </c:pt>
                <c:pt idx="156">
                  <c:v>60.63045001029968</c:v>
                </c:pt>
                <c:pt idx="157">
                  <c:v>60.71955990791321</c:v>
                </c:pt>
                <c:pt idx="158">
                  <c:v>63.7409999370575</c:v>
                </c:pt>
                <c:pt idx="159">
                  <c:v>63.78395986557007</c:v>
                </c:pt>
                <c:pt idx="160">
                  <c:v>63.79297995567322</c:v>
                </c:pt>
                <c:pt idx="161">
                  <c:v>65.79924988746643</c:v>
                </c:pt>
                <c:pt idx="162">
                  <c:v>65.84803986549376</c:v>
                </c:pt>
                <c:pt idx="163">
                  <c:v>65.97494983673094</c:v>
                </c:pt>
                <c:pt idx="164">
                  <c:v>66.01840996742248</c:v>
                </c:pt>
                <c:pt idx="165">
                  <c:v>66.60733985900877</c:v>
                </c:pt>
                <c:pt idx="166">
                  <c:v>66.74716997146607</c:v>
                </c:pt>
                <c:pt idx="167">
                  <c:v>70.94369983673095</c:v>
                </c:pt>
                <c:pt idx="168">
                  <c:v>71.03859996795654</c:v>
                </c:pt>
                <c:pt idx="169">
                  <c:v>71.0771198272705</c:v>
                </c:pt>
                <c:pt idx="170">
                  <c:v>71.16734981536865</c:v>
                </c:pt>
                <c:pt idx="171">
                  <c:v>71.21121001243591</c:v>
                </c:pt>
                <c:pt idx="172">
                  <c:v>72.57457995414733</c:v>
                </c:pt>
                <c:pt idx="173">
                  <c:v>72.62036991119385</c:v>
                </c:pt>
                <c:pt idx="174">
                  <c:v>73.05478000640866</c:v>
                </c:pt>
                <c:pt idx="175">
                  <c:v>73.0912799835205</c:v>
                </c:pt>
                <c:pt idx="176">
                  <c:v>75.52745985984802</c:v>
                </c:pt>
                <c:pt idx="177">
                  <c:v>77.54788994789123</c:v>
                </c:pt>
                <c:pt idx="178">
                  <c:v>77.57375001907347</c:v>
                </c:pt>
                <c:pt idx="179">
                  <c:v>80.6285798549652</c:v>
                </c:pt>
                <c:pt idx="180">
                  <c:v>80.66751980781556</c:v>
                </c:pt>
                <c:pt idx="181">
                  <c:v>80.77258992195128</c:v>
                </c:pt>
                <c:pt idx="182">
                  <c:v>80.90199995040893</c:v>
                </c:pt>
                <c:pt idx="183">
                  <c:v>81.02737998962401</c:v>
                </c:pt>
                <c:pt idx="184">
                  <c:v>81.99810981750487</c:v>
                </c:pt>
                <c:pt idx="185">
                  <c:v>82.035640001297</c:v>
                </c:pt>
                <c:pt idx="186">
                  <c:v>82.091059923172</c:v>
                </c:pt>
                <c:pt idx="187">
                  <c:v>83.62452983856201</c:v>
                </c:pt>
                <c:pt idx="188">
                  <c:v>83.66072988510131</c:v>
                </c:pt>
                <c:pt idx="189">
                  <c:v>84.29436993598937</c:v>
                </c:pt>
                <c:pt idx="190">
                  <c:v>85.15358996391296</c:v>
                </c:pt>
                <c:pt idx="191">
                  <c:v>85.23017978668213</c:v>
                </c:pt>
                <c:pt idx="192">
                  <c:v>86.94970989227294</c:v>
                </c:pt>
                <c:pt idx="193">
                  <c:v>89.39209985733031</c:v>
                </c:pt>
                <c:pt idx="194">
                  <c:v>89.4441199302673</c:v>
                </c:pt>
                <c:pt idx="195">
                  <c:v>89.50089001655576</c:v>
                </c:pt>
                <c:pt idx="196">
                  <c:v>89.55241990089417</c:v>
                </c:pt>
                <c:pt idx="197">
                  <c:v>90.7851297855377</c:v>
                </c:pt>
                <c:pt idx="198">
                  <c:v>90.92874979972838</c:v>
                </c:pt>
                <c:pt idx="199">
                  <c:v>95.93098998069764</c:v>
                </c:pt>
                <c:pt idx="200">
                  <c:v>96.0302698612213</c:v>
                </c:pt>
                <c:pt idx="201">
                  <c:v>96.09692001342772</c:v>
                </c:pt>
                <c:pt idx="202">
                  <c:v>97.16037988662718</c:v>
                </c:pt>
                <c:pt idx="203">
                  <c:v>97.17936992645262</c:v>
                </c:pt>
                <c:pt idx="204">
                  <c:v>97.65435981750485</c:v>
                </c:pt>
                <c:pt idx="205">
                  <c:v>97.67361998558044</c:v>
                </c:pt>
                <c:pt idx="206">
                  <c:v>98.56803989410399</c:v>
                </c:pt>
                <c:pt idx="207">
                  <c:v>98.62005996704101</c:v>
                </c:pt>
                <c:pt idx="208">
                  <c:v>101.3014998435974</c:v>
                </c:pt>
                <c:pt idx="209">
                  <c:v>103.2573800086975</c:v>
                </c:pt>
                <c:pt idx="210">
                  <c:v>103.3007099628448</c:v>
                </c:pt>
                <c:pt idx="211">
                  <c:v>106.8610398769379</c:v>
                </c:pt>
                <c:pt idx="212">
                  <c:v>106.904909849167</c:v>
                </c:pt>
                <c:pt idx="213">
                  <c:v>107.0179798603058</c:v>
                </c:pt>
                <c:pt idx="214">
                  <c:v>107.109659910202</c:v>
                </c:pt>
                <c:pt idx="215">
                  <c:v>107.5365099906921</c:v>
                </c:pt>
                <c:pt idx="216">
                  <c:v>108.8822100162506</c:v>
                </c:pt>
                <c:pt idx="217">
                  <c:v>108.9199998378754</c:v>
                </c:pt>
                <c:pt idx="218">
                  <c:v>109.0580899715424</c:v>
                </c:pt>
                <c:pt idx="219">
                  <c:v>110.9096698760986</c:v>
                </c:pt>
                <c:pt idx="220">
                  <c:v>110.9504899978638</c:v>
                </c:pt>
                <c:pt idx="221">
                  <c:v>113.0622198581696</c:v>
                </c:pt>
                <c:pt idx="222">
                  <c:v>113.1000199317932</c:v>
                </c:pt>
                <c:pt idx="223">
                  <c:v>113.1897699832916</c:v>
                </c:pt>
                <c:pt idx="224">
                  <c:v>113.6382598876953</c:v>
                </c:pt>
                <c:pt idx="225">
                  <c:v>115.271399974823</c:v>
                </c:pt>
                <c:pt idx="226">
                  <c:v>117.8183498382568</c:v>
                </c:pt>
                <c:pt idx="227">
                  <c:v>117.8703799247742</c:v>
                </c:pt>
                <c:pt idx="228">
                  <c:v>118.7735698223114</c:v>
                </c:pt>
                <c:pt idx="229">
                  <c:v>118.7931098937988</c:v>
                </c:pt>
                <c:pt idx="230">
                  <c:v>118.8869998455048</c:v>
                </c:pt>
                <c:pt idx="231">
                  <c:v>122.1775498390198</c:v>
                </c:pt>
                <c:pt idx="232">
                  <c:v>122.3657898902893</c:v>
                </c:pt>
                <c:pt idx="233">
                  <c:v>122.3854999542236</c:v>
                </c:pt>
                <c:pt idx="234">
                  <c:v>123.4585800170898</c:v>
                </c:pt>
                <c:pt idx="235">
                  <c:v>123.5014898777008</c:v>
                </c:pt>
                <c:pt idx="236">
                  <c:v>128.7999799251556</c:v>
                </c:pt>
                <c:pt idx="237">
                  <c:v>128.829649925232</c:v>
                </c:pt>
                <c:pt idx="238">
                  <c:v>128.94863986969</c:v>
                </c:pt>
                <c:pt idx="239">
                  <c:v>129.0612699985504</c:v>
                </c:pt>
                <c:pt idx="240">
                  <c:v>129.9076797962189</c:v>
                </c:pt>
                <c:pt idx="241">
                  <c:v>129.992649793625</c:v>
                </c:pt>
                <c:pt idx="242">
                  <c:v>130.0547800064087</c:v>
                </c:pt>
                <c:pt idx="243">
                  <c:v>132.3514499664306</c:v>
                </c:pt>
                <c:pt idx="244">
                  <c:v>132.3922698497772</c:v>
                </c:pt>
                <c:pt idx="245">
                  <c:v>135.5974698066711</c:v>
                </c:pt>
                <c:pt idx="246">
                  <c:v>135.6488299369812</c:v>
                </c:pt>
                <c:pt idx="247">
                  <c:v>136.2377598285675</c:v>
                </c:pt>
                <c:pt idx="248">
                  <c:v>139.3463499546051</c:v>
                </c:pt>
                <c:pt idx="249">
                  <c:v>139.3902900218964</c:v>
                </c:pt>
                <c:pt idx="250">
                  <c:v>139.520359992981</c:v>
                </c:pt>
                <c:pt idx="251">
                  <c:v>139.586399793625</c:v>
                </c:pt>
                <c:pt idx="252">
                  <c:v>139.649919986725</c:v>
                </c:pt>
                <c:pt idx="253">
                  <c:v>139.9824299812317</c:v>
                </c:pt>
                <c:pt idx="254">
                  <c:v>143.4100399017334</c:v>
                </c:pt>
                <c:pt idx="255">
                  <c:v>143.4668300151825</c:v>
                </c:pt>
                <c:pt idx="256">
                  <c:v>144.1092998981476</c:v>
                </c:pt>
                <c:pt idx="257">
                  <c:v>144.1943299770355</c:v>
                </c:pt>
                <c:pt idx="258">
                  <c:v>147.0898699760437</c:v>
                </c:pt>
                <c:pt idx="259">
                  <c:v>147.1330699920654</c:v>
                </c:pt>
                <c:pt idx="260">
                  <c:v>148.0661399364471</c:v>
                </c:pt>
                <c:pt idx="261">
                  <c:v>148.0897297859192</c:v>
                </c:pt>
                <c:pt idx="262">
                  <c:v>148.1646900177002</c:v>
                </c:pt>
                <c:pt idx="263">
                  <c:v>151.7784998416901</c:v>
                </c:pt>
                <c:pt idx="264">
                  <c:v>151.8970799446106</c:v>
                </c:pt>
                <c:pt idx="265">
                  <c:v>151.9198198318481</c:v>
                </c:pt>
                <c:pt idx="266">
                  <c:v>153.1113498210907</c:v>
                </c:pt>
                <c:pt idx="267">
                  <c:v>153.1395499706268</c:v>
                </c:pt>
                <c:pt idx="268">
                  <c:v>158.8371999263763</c:v>
                </c:pt>
                <c:pt idx="269">
                  <c:v>158.855789899826</c:v>
                </c:pt>
                <c:pt idx="270">
                  <c:v>159.1299498081207</c:v>
                </c:pt>
                <c:pt idx="271">
                  <c:v>159.2743399143219</c:v>
                </c:pt>
                <c:pt idx="272">
                  <c:v>159.946499824524</c:v>
                </c:pt>
                <c:pt idx="273">
                  <c:v>160.5301299095154</c:v>
                </c:pt>
                <c:pt idx="274">
                  <c:v>160.5601799488068</c:v>
                </c:pt>
                <c:pt idx="275">
                  <c:v>163.3086898326874</c:v>
                </c:pt>
                <c:pt idx="276">
                  <c:v>163.3555300235748</c:v>
                </c:pt>
                <c:pt idx="277">
                  <c:v>166.821009874344</c:v>
                </c:pt>
                <c:pt idx="278">
                  <c:v>166.8694198131561</c:v>
                </c:pt>
                <c:pt idx="279">
                  <c:v>167.7558100223541</c:v>
                </c:pt>
                <c:pt idx="280">
                  <c:v>170.9690699577331</c:v>
                </c:pt>
                <c:pt idx="281">
                  <c:v>171.0107100009918</c:v>
                </c:pt>
                <c:pt idx="282">
                  <c:v>171.0784199237823</c:v>
                </c:pt>
                <c:pt idx="283">
                  <c:v>171.1422598361969</c:v>
                </c:pt>
                <c:pt idx="284">
                  <c:v>171.4355800151825</c:v>
                </c:pt>
                <c:pt idx="285">
                  <c:v>172.0671799182892</c:v>
                </c:pt>
                <c:pt idx="286">
                  <c:v>175.5848298072815</c:v>
                </c:pt>
                <c:pt idx="287">
                  <c:v>175.6128199100494</c:v>
                </c:pt>
                <c:pt idx="288">
                  <c:v>175.9139499664307</c:v>
                </c:pt>
                <c:pt idx="289">
                  <c:v>178.6343998908997</c:v>
                </c:pt>
                <c:pt idx="290">
                  <c:v>178.6600298881531</c:v>
                </c:pt>
                <c:pt idx="291">
                  <c:v>178.7293598651886</c:v>
                </c:pt>
                <c:pt idx="292">
                  <c:v>179.1630399227142</c:v>
                </c:pt>
                <c:pt idx="293">
                  <c:v>180.2120199203491</c:v>
                </c:pt>
                <c:pt idx="294">
                  <c:v>180.3652999401093</c:v>
                </c:pt>
                <c:pt idx="295">
                  <c:v>186.0041899681091</c:v>
                </c:pt>
                <c:pt idx="296">
                  <c:v>186.0930998325348</c:v>
                </c:pt>
                <c:pt idx="297">
                  <c:v>186.1225500106812</c:v>
                </c:pt>
                <c:pt idx="298">
                  <c:v>187.8383297920227</c:v>
                </c:pt>
                <c:pt idx="299">
                  <c:v>187.8616797924042</c:v>
                </c:pt>
                <c:pt idx="300">
                  <c:v>188.3267300128937</c:v>
                </c:pt>
                <c:pt idx="301">
                  <c:v>188.3473699092865</c:v>
                </c:pt>
                <c:pt idx="302">
                  <c:v>189.519369840622</c:v>
                </c:pt>
                <c:pt idx="303">
                  <c:v>189.5871498584747</c:v>
                </c:pt>
                <c:pt idx="304">
                  <c:v>192.5015299320221</c:v>
                </c:pt>
                <c:pt idx="305">
                  <c:v>194.784789800644</c:v>
                </c:pt>
                <c:pt idx="306">
                  <c:v>194.8093898296356</c:v>
                </c:pt>
                <c:pt idx="307">
                  <c:v>198.5604898929596</c:v>
                </c:pt>
                <c:pt idx="308">
                  <c:v>198.5979998111725</c:v>
                </c:pt>
                <c:pt idx="309">
                  <c:v>198.6648299694061</c:v>
                </c:pt>
                <c:pt idx="310">
                  <c:v>198.7927899360657</c:v>
                </c:pt>
                <c:pt idx="311">
                  <c:v>199.4568598270416</c:v>
                </c:pt>
                <c:pt idx="312">
                  <c:v>203.002939939499</c:v>
                </c:pt>
                <c:pt idx="313">
                  <c:v>203.0446798801422</c:v>
                </c:pt>
                <c:pt idx="314">
                  <c:v>203.18500995636</c:v>
                </c:pt>
                <c:pt idx="315">
                  <c:v>203.2759699821472</c:v>
                </c:pt>
                <c:pt idx="316">
                  <c:v>203.478269815445</c:v>
                </c:pt>
                <c:pt idx="317">
                  <c:v>206.2305397987366</c:v>
                </c:pt>
                <c:pt idx="318">
                  <c:v>206.265499830246</c:v>
                </c:pt>
                <c:pt idx="319">
                  <c:v>206.4370498657227</c:v>
                </c:pt>
                <c:pt idx="320">
                  <c:v>208.0654199123383</c:v>
                </c:pt>
                <c:pt idx="321">
                  <c:v>210.5975999832153</c:v>
                </c:pt>
                <c:pt idx="322">
                  <c:v>210.6436698436737</c:v>
                </c:pt>
                <c:pt idx="323">
                  <c:v>210.7020499706268</c:v>
                </c:pt>
                <c:pt idx="324">
                  <c:v>211.4661898612976</c:v>
                </c:pt>
                <c:pt idx="325">
                  <c:v>212.5195097923279</c:v>
                </c:pt>
                <c:pt idx="326">
                  <c:v>212.7230098247528</c:v>
                </c:pt>
                <c:pt idx="327">
                  <c:v>218.718249797821</c:v>
                </c:pt>
                <c:pt idx="328">
                  <c:v>218.8055999279022</c:v>
                </c:pt>
                <c:pt idx="329">
                  <c:v>218.8111100196838</c:v>
                </c:pt>
                <c:pt idx="330">
                  <c:v>220.9144699573517</c:v>
                </c:pt>
                <c:pt idx="331">
                  <c:v>220.965569972992</c:v>
                </c:pt>
                <c:pt idx="332">
                  <c:v>221.6629598140717</c:v>
                </c:pt>
                <c:pt idx="333">
                  <c:v>221.705549955368</c:v>
                </c:pt>
                <c:pt idx="334">
                  <c:v>222.8828098773956</c:v>
                </c:pt>
                <c:pt idx="335">
                  <c:v>222.9330499172211</c:v>
                </c:pt>
                <c:pt idx="336">
                  <c:v>225.9128499031067</c:v>
                </c:pt>
                <c:pt idx="337">
                  <c:v>228.4194498062134</c:v>
                </c:pt>
                <c:pt idx="338">
                  <c:v>228.4455499649048</c:v>
                </c:pt>
                <c:pt idx="339">
                  <c:v>232.8309299945831</c:v>
                </c:pt>
                <c:pt idx="340">
                  <c:v>232.8786199092865</c:v>
                </c:pt>
                <c:pt idx="341">
                  <c:v>232.9791498184204</c:v>
                </c:pt>
                <c:pt idx="342">
                  <c:v>233.137319803238</c:v>
                </c:pt>
                <c:pt idx="343">
                  <c:v>233.7373600006104</c:v>
                </c:pt>
                <c:pt idx="344">
                  <c:v>237.76162981987</c:v>
                </c:pt>
                <c:pt idx="345">
                  <c:v>237.8046798706055</c:v>
                </c:pt>
                <c:pt idx="346">
                  <c:v>238.5681598186493</c:v>
                </c:pt>
                <c:pt idx="347">
                  <c:v>238.5835897922516</c:v>
                </c:pt>
                <c:pt idx="348">
                  <c:v>238.6828298568726</c:v>
                </c:pt>
                <c:pt idx="349">
                  <c:v>241.2340598106384</c:v>
                </c:pt>
                <c:pt idx="350">
                  <c:v>241.2714200019836</c:v>
                </c:pt>
                <c:pt idx="351">
                  <c:v>241.456149816513</c:v>
                </c:pt>
                <c:pt idx="352">
                  <c:v>242.5118999481201</c:v>
                </c:pt>
                <c:pt idx="353">
                  <c:v>243.4637198448181</c:v>
                </c:pt>
                <c:pt idx="354">
                  <c:v>246.5249598026276</c:v>
                </c:pt>
                <c:pt idx="355">
                  <c:v>246.5685799121857</c:v>
                </c:pt>
                <c:pt idx="356">
                  <c:v>247.9853999614716</c:v>
                </c:pt>
                <c:pt idx="357">
                  <c:v>251.2069599628448</c:v>
                </c:pt>
                <c:pt idx="358">
                  <c:v>251.2521998882293</c:v>
                </c:pt>
                <c:pt idx="359">
                  <c:v>253.5881998538971</c:v>
                </c:pt>
                <c:pt idx="360">
                  <c:v>253.6096298694611</c:v>
                </c:pt>
                <c:pt idx="361">
                  <c:v>253.7372598648071</c:v>
                </c:pt>
                <c:pt idx="362">
                  <c:v>253.8064699172973</c:v>
                </c:pt>
                <c:pt idx="363">
                  <c:v>253.8665499687195</c:v>
                </c:pt>
                <c:pt idx="364">
                  <c:v>259.445349931717</c:v>
                </c:pt>
                <c:pt idx="365">
                  <c:v>259.4647498130798</c:v>
                </c:pt>
                <c:pt idx="366">
                  <c:v>259.702969789505</c:v>
                </c:pt>
                <c:pt idx="367">
                  <c:v>259.8404397964478</c:v>
                </c:pt>
                <c:pt idx="368">
                  <c:v>260.0027599334717</c:v>
                </c:pt>
                <c:pt idx="369">
                  <c:v>260.686649799347</c:v>
                </c:pt>
                <c:pt idx="370">
                  <c:v>260.990089893341</c:v>
                </c:pt>
                <c:pt idx="371">
                  <c:v>264.1016998291015</c:v>
                </c:pt>
                <c:pt idx="372">
                  <c:v>264.1222498416901</c:v>
                </c:pt>
                <c:pt idx="373">
                  <c:v>267.5349400043487</c:v>
                </c:pt>
                <c:pt idx="374">
                  <c:v>267.6661398410795</c:v>
                </c:pt>
                <c:pt idx="375">
                  <c:v>268.5934000015259</c:v>
                </c:pt>
                <c:pt idx="376">
                  <c:v>271.3015398979186</c:v>
                </c:pt>
                <c:pt idx="377">
                  <c:v>271.3454699516296</c:v>
                </c:pt>
                <c:pt idx="378">
                  <c:v>271.474779844284</c:v>
                </c:pt>
                <c:pt idx="379">
                  <c:v>271.5619399547576</c:v>
                </c:pt>
                <c:pt idx="380">
                  <c:v>272.2264099121093</c:v>
                </c:pt>
                <c:pt idx="381">
                  <c:v>272.7832398414612</c:v>
                </c:pt>
                <c:pt idx="382">
                  <c:v>276.6135900020599</c:v>
                </c:pt>
                <c:pt idx="383">
                  <c:v>276.718249797821</c:v>
                </c:pt>
                <c:pt idx="384">
                  <c:v>277.0669000148773</c:v>
                </c:pt>
                <c:pt idx="385">
                  <c:v>279.3560199737549</c:v>
                </c:pt>
                <c:pt idx="386">
                  <c:v>280.1483998298645</c:v>
                </c:pt>
                <c:pt idx="387">
                  <c:v>280.1880798339844</c:v>
                </c:pt>
                <c:pt idx="388">
                  <c:v>281.7339899539947</c:v>
                </c:pt>
                <c:pt idx="389">
                  <c:v>286.1546199321746</c:v>
                </c:pt>
                <c:pt idx="390">
                  <c:v>286.2003898620605</c:v>
                </c:pt>
                <c:pt idx="391">
                  <c:v>288.0749099254608</c:v>
                </c:pt>
                <c:pt idx="392">
                  <c:v>288.1013598442077</c:v>
                </c:pt>
                <c:pt idx="393">
                  <c:v>288.1834199428557</c:v>
                </c:pt>
                <c:pt idx="394">
                  <c:v>288.2492399215698</c:v>
                </c:pt>
                <c:pt idx="395">
                  <c:v>288.3443999290466</c:v>
                </c:pt>
                <c:pt idx="396">
                  <c:v>293.7911899089812</c:v>
                </c:pt>
                <c:pt idx="397">
                  <c:v>293.8371198177338</c:v>
                </c:pt>
                <c:pt idx="398">
                  <c:v>293.9780898094177</c:v>
                </c:pt>
                <c:pt idx="399">
                  <c:v>294.1007800102234</c:v>
                </c:pt>
                <c:pt idx="400">
                  <c:v>294.4285399913787</c:v>
                </c:pt>
                <c:pt idx="401">
                  <c:v>295.8071198463439</c:v>
                </c:pt>
                <c:pt idx="402">
                  <c:v>295.9479598999023</c:v>
                </c:pt>
                <c:pt idx="403">
                  <c:v>299.364739894867</c:v>
                </c:pt>
                <c:pt idx="404">
                  <c:v>299.3934400081635</c:v>
                </c:pt>
                <c:pt idx="405">
                  <c:v>302.4803698062896</c:v>
                </c:pt>
                <c:pt idx="406">
                  <c:v>303.2809998989105</c:v>
                </c:pt>
                <c:pt idx="407">
                  <c:v>304.2507498264312</c:v>
                </c:pt>
                <c:pt idx="408">
                  <c:v>307.0174598693848</c:v>
                </c:pt>
                <c:pt idx="409">
                  <c:v>307.0667798519135</c:v>
                </c:pt>
                <c:pt idx="410">
                  <c:v>307.122279882431</c:v>
                </c:pt>
                <c:pt idx="411">
                  <c:v>307.2548899650574</c:v>
                </c:pt>
                <c:pt idx="412">
                  <c:v>308.1040399074554</c:v>
                </c:pt>
                <c:pt idx="413">
                  <c:v>308.6322197914124</c:v>
                </c:pt>
                <c:pt idx="414">
                  <c:v>311.866389989853</c:v>
                </c:pt>
                <c:pt idx="415">
                  <c:v>312.2052597999573</c:v>
                </c:pt>
                <c:pt idx="416">
                  <c:v>313.2482500076293</c:v>
                </c:pt>
                <c:pt idx="417">
                  <c:v>315.043949842453</c:v>
                </c:pt>
                <c:pt idx="418">
                  <c:v>315.0900099277496</c:v>
                </c:pt>
                <c:pt idx="419">
                  <c:v>315.5195999145508</c:v>
                </c:pt>
                <c:pt idx="420">
                  <c:v>315.9681899547576</c:v>
                </c:pt>
                <c:pt idx="421">
                  <c:v>316.7109298706055</c:v>
                </c:pt>
                <c:pt idx="422">
                  <c:v>317.0735998153686</c:v>
                </c:pt>
                <c:pt idx="423">
                  <c:v>322.879359960556</c:v>
                </c:pt>
                <c:pt idx="424">
                  <c:v>322.9625999927521</c:v>
                </c:pt>
                <c:pt idx="425">
                  <c:v>323.5952198505402</c:v>
                </c:pt>
                <c:pt idx="426">
                  <c:v>325.2208998203278</c:v>
                </c:pt>
                <c:pt idx="427">
                  <c:v>325.2666499614716</c:v>
                </c:pt>
                <c:pt idx="428">
                  <c:v>326.1470198631286</c:v>
                </c:pt>
                <c:pt idx="429">
                  <c:v>326.1927499771118</c:v>
                </c:pt>
                <c:pt idx="430">
                  <c:v>326.901969909668</c:v>
                </c:pt>
                <c:pt idx="431">
                  <c:v>326.9562699794769</c:v>
                </c:pt>
                <c:pt idx="432">
                  <c:v>329.097839832306</c:v>
                </c:pt>
                <c:pt idx="433">
                  <c:v>332.1692199707031</c:v>
                </c:pt>
                <c:pt idx="434">
                  <c:v>332.2063198089599</c:v>
                </c:pt>
                <c:pt idx="435">
                  <c:v>336.7038998603821</c:v>
                </c:pt>
                <c:pt idx="436">
                  <c:v>336.7483098506926</c:v>
                </c:pt>
                <c:pt idx="437">
                  <c:v>336.8354699611664</c:v>
                </c:pt>
                <c:pt idx="438">
                  <c:v>337.5549499988556</c:v>
                </c:pt>
                <c:pt idx="439">
                  <c:v>337.6793098449706</c:v>
                </c:pt>
                <c:pt idx="440">
                  <c:v>342.7362499237061</c:v>
                </c:pt>
                <c:pt idx="441">
                  <c:v>342.7760999202727</c:v>
                </c:pt>
                <c:pt idx="442">
                  <c:v>345.145359992981</c:v>
                </c:pt>
                <c:pt idx="443">
                  <c:v>345.1847097873688</c:v>
                </c:pt>
                <c:pt idx="444">
                  <c:v>345.3186299800872</c:v>
                </c:pt>
                <c:pt idx="445">
                  <c:v>345.4757599830626</c:v>
                </c:pt>
                <c:pt idx="446">
                  <c:v>345.5939400196075</c:v>
                </c:pt>
                <c:pt idx="447">
                  <c:v>345.6949899196625</c:v>
                </c:pt>
                <c:pt idx="448">
                  <c:v>347.7802197933196</c:v>
                </c:pt>
                <c:pt idx="449">
                  <c:v>347.8553597927094</c:v>
                </c:pt>
                <c:pt idx="450">
                  <c:v>347.9177598953247</c:v>
                </c:pt>
                <c:pt idx="451">
                  <c:v>348.8808698654175</c:v>
                </c:pt>
                <c:pt idx="452">
                  <c:v>349.3651199340819</c:v>
                </c:pt>
                <c:pt idx="453">
                  <c:v>350.1622200012207</c:v>
                </c:pt>
                <c:pt idx="454">
                  <c:v>350.3245098590851</c:v>
                </c:pt>
                <c:pt idx="455">
                  <c:v>356.4021899700165</c:v>
                </c:pt>
                <c:pt idx="456">
                  <c:v>356.5060498714446</c:v>
                </c:pt>
                <c:pt idx="457">
                  <c:v>357.3402698040008</c:v>
                </c:pt>
                <c:pt idx="458">
                  <c:v>359.0720999240875</c:v>
                </c:pt>
                <c:pt idx="459">
                  <c:v>359.1203899383545</c:v>
                </c:pt>
                <c:pt idx="460">
                  <c:v>359.8444697856903</c:v>
                </c:pt>
                <c:pt idx="461">
                  <c:v>359.8871998786925</c:v>
                </c:pt>
                <c:pt idx="462">
                  <c:v>361.068589925766</c:v>
                </c:pt>
                <c:pt idx="463">
                  <c:v>361.1838898658752</c:v>
                </c:pt>
                <c:pt idx="464">
                  <c:v>363.1044998168945</c:v>
                </c:pt>
                <c:pt idx="465">
                  <c:v>366.3479299545288</c:v>
                </c:pt>
                <c:pt idx="466">
                  <c:v>366.3825099468231</c:v>
                </c:pt>
                <c:pt idx="467">
                  <c:v>370.8826699256896</c:v>
                </c:pt>
                <c:pt idx="468">
                  <c:v>370.9163298606871</c:v>
                </c:pt>
                <c:pt idx="469">
                  <c:v>371.0398600101471</c:v>
                </c:pt>
                <c:pt idx="470">
                  <c:v>371.7568500041962</c:v>
                </c:pt>
                <c:pt idx="471">
                  <c:v>371.849900007248</c:v>
                </c:pt>
                <c:pt idx="472">
                  <c:v>378.2970099449157</c:v>
                </c:pt>
                <c:pt idx="473">
                  <c:v>378.3349599838257</c:v>
                </c:pt>
                <c:pt idx="474">
                  <c:v>380.0058698654175</c:v>
                </c:pt>
                <c:pt idx="475">
                  <c:v>380.0260999202727</c:v>
                </c:pt>
                <c:pt idx="476">
                  <c:v>380.1833097934722</c:v>
                </c:pt>
                <c:pt idx="477">
                  <c:v>380.2790699005126</c:v>
                </c:pt>
                <c:pt idx="478">
                  <c:v>380.4101297855376</c:v>
                </c:pt>
                <c:pt idx="479">
                  <c:v>380.4950900077819</c:v>
                </c:pt>
                <c:pt idx="480">
                  <c:v>381.1236000061035</c:v>
                </c:pt>
                <c:pt idx="481">
                  <c:v>381.1460099220276</c:v>
                </c:pt>
                <c:pt idx="482">
                  <c:v>384.3995099067688</c:v>
                </c:pt>
                <c:pt idx="483">
                  <c:v>384.4156999588012</c:v>
                </c:pt>
                <c:pt idx="484">
                  <c:v>385.3357298374176</c:v>
                </c:pt>
                <c:pt idx="485">
                  <c:v>391.1505398750305</c:v>
                </c:pt>
                <c:pt idx="486">
                  <c:v>391.1712799072266</c:v>
                </c:pt>
                <c:pt idx="487">
                  <c:v>393.6602098941803</c:v>
                </c:pt>
                <c:pt idx="488">
                  <c:v>393.6976399421691</c:v>
                </c:pt>
                <c:pt idx="489">
                  <c:v>393.7886798381804</c:v>
                </c:pt>
                <c:pt idx="490">
                  <c:v>393.8849699497223</c:v>
                </c:pt>
                <c:pt idx="491">
                  <c:v>394.0166399478911</c:v>
                </c:pt>
                <c:pt idx="492">
                  <c:v>396.2927098274231</c:v>
                </c:pt>
                <c:pt idx="493">
                  <c:v>396.5098400115966</c:v>
                </c:pt>
                <c:pt idx="494">
                  <c:v>396.7905600070952</c:v>
                </c:pt>
                <c:pt idx="495">
                  <c:v>397.0545699596405</c:v>
                </c:pt>
                <c:pt idx="496">
                  <c:v>397.8777499198914</c:v>
                </c:pt>
                <c:pt idx="497">
                  <c:v>398.5605299472808</c:v>
                </c:pt>
                <c:pt idx="498">
                  <c:v>398.6353099346161</c:v>
                </c:pt>
                <c:pt idx="499">
                  <c:v>399.7875800132751</c:v>
                </c:pt>
                <c:pt idx="500">
                  <c:v>401.3030998706818</c:v>
                </c:pt>
                <c:pt idx="501">
                  <c:v>403.6072499752045</c:v>
                </c:pt>
                <c:pt idx="502">
                  <c:v>404.372039794922</c:v>
                </c:pt>
                <c:pt idx="503">
                  <c:v>405.2199199199677</c:v>
                </c:pt>
                <c:pt idx="504">
                  <c:v>407.5684199333191</c:v>
                </c:pt>
                <c:pt idx="505">
                  <c:v>407.5992999076842</c:v>
                </c:pt>
                <c:pt idx="506">
                  <c:v>407.6916799545288</c:v>
                </c:pt>
                <c:pt idx="507">
                  <c:v>407.8293898105621</c:v>
                </c:pt>
                <c:pt idx="508">
                  <c:v>407.9116399288176</c:v>
                </c:pt>
                <c:pt idx="509">
                  <c:v>408.2888298034668</c:v>
                </c:pt>
                <c:pt idx="510">
                  <c:v>410.4544899463654</c:v>
                </c:pt>
                <c:pt idx="511">
                  <c:v>413.1980400085449</c:v>
                </c:pt>
                <c:pt idx="512">
                  <c:v>413.234629869461</c:v>
                </c:pt>
                <c:pt idx="513">
                  <c:v>413.9505898952484</c:v>
                </c:pt>
                <c:pt idx="514">
                  <c:v>415.1245398521422</c:v>
                </c:pt>
                <c:pt idx="515">
                  <c:v>416.8653600215912</c:v>
                </c:pt>
                <c:pt idx="516">
                  <c:v>417.3379399776458</c:v>
                </c:pt>
                <c:pt idx="517">
                  <c:v>422.1222999095917</c:v>
                </c:pt>
                <c:pt idx="518">
                  <c:v>422.148509979248</c:v>
                </c:pt>
                <c:pt idx="519">
                  <c:v>425.0537397861481</c:v>
                </c:pt>
                <c:pt idx="520">
                  <c:v>425.0781998634338</c:v>
                </c:pt>
                <c:pt idx="521">
                  <c:v>425.1967298984528</c:v>
                </c:pt>
                <c:pt idx="522">
                  <c:v>425.3053798675537</c:v>
                </c:pt>
                <c:pt idx="523">
                  <c:v>425.3596999645233</c:v>
                </c:pt>
                <c:pt idx="524">
                  <c:v>427.581729888916</c:v>
                </c:pt>
                <c:pt idx="525">
                  <c:v>427.6156499385834</c:v>
                </c:pt>
                <c:pt idx="526">
                  <c:v>427.8685200214386</c:v>
                </c:pt>
                <c:pt idx="527">
                  <c:v>428.1139998435974</c:v>
                </c:pt>
                <c:pt idx="528">
                  <c:v>428.9505198001862</c:v>
                </c:pt>
                <c:pt idx="529">
                  <c:v>429.4831199645994</c:v>
                </c:pt>
                <c:pt idx="530">
                  <c:v>429.9844799041747</c:v>
                </c:pt>
                <c:pt idx="531">
                  <c:v>431.430219888687</c:v>
                </c:pt>
                <c:pt idx="532">
                  <c:v>435.1571898460388</c:v>
                </c:pt>
                <c:pt idx="533">
                  <c:v>435.763489961624</c:v>
                </c:pt>
                <c:pt idx="534">
                  <c:v>436.2679898738861</c:v>
                </c:pt>
                <c:pt idx="535">
                  <c:v>437.5028297901154</c:v>
                </c:pt>
                <c:pt idx="536">
                  <c:v>439.818529844284</c:v>
                </c:pt>
                <c:pt idx="537">
                  <c:v>439.8528997898101</c:v>
                </c:pt>
                <c:pt idx="538">
                  <c:v>439.9413199424742</c:v>
                </c:pt>
                <c:pt idx="539">
                  <c:v>440.0121798515319</c:v>
                </c:pt>
                <c:pt idx="540">
                  <c:v>440.0845899581908</c:v>
                </c:pt>
                <c:pt idx="541">
                  <c:v>440.5561900138855</c:v>
                </c:pt>
                <c:pt idx="542">
                  <c:v>442.8873000144958</c:v>
                </c:pt>
                <c:pt idx="543">
                  <c:v>445.3804998397827</c:v>
                </c:pt>
                <c:pt idx="544">
                  <c:v>446.3168399333954</c:v>
                </c:pt>
                <c:pt idx="545">
                  <c:v>446.3377599716186</c:v>
                </c:pt>
                <c:pt idx="546">
                  <c:v>446.4005498886107</c:v>
                </c:pt>
                <c:pt idx="547">
                  <c:v>446.5237698554992</c:v>
                </c:pt>
                <c:pt idx="548">
                  <c:v>446.5699799060822</c:v>
                </c:pt>
                <c:pt idx="549">
                  <c:v>446.8723299503326</c:v>
                </c:pt>
                <c:pt idx="550">
                  <c:v>447.1071197986602</c:v>
                </c:pt>
                <c:pt idx="551">
                  <c:v>453.1025698184967</c:v>
                </c:pt>
                <c:pt idx="552">
                  <c:v>453.192059993744</c:v>
                </c:pt>
                <c:pt idx="553">
                  <c:v>453.5178399085998</c:v>
                </c:pt>
                <c:pt idx="554">
                  <c:v>455.0483899116516</c:v>
                </c:pt>
                <c:pt idx="555">
                  <c:v>456.835189819336</c:v>
                </c:pt>
                <c:pt idx="556">
                  <c:v>456.8600499629973</c:v>
                </c:pt>
                <c:pt idx="557">
                  <c:v>456.9453599452971</c:v>
                </c:pt>
                <c:pt idx="558">
                  <c:v>457.2918097972869</c:v>
                </c:pt>
                <c:pt idx="559">
                  <c:v>457.7967898845673</c:v>
                </c:pt>
                <c:pt idx="560">
                  <c:v>458.0522499084473</c:v>
                </c:pt>
                <c:pt idx="561">
                  <c:v>460.1813099384307</c:v>
                </c:pt>
                <c:pt idx="562">
                  <c:v>460.2157099246978</c:v>
                </c:pt>
                <c:pt idx="563">
                  <c:v>463.9062898159027</c:v>
                </c:pt>
                <c:pt idx="564">
                  <c:v>463.9703199863433</c:v>
                </c:pt>
                <c:pt idx="565">
                  <c:v>464.1115698814392</c:v>
                </c:pt>
                <c:pt idx="566">
                  <c:v>464.2720098495483</c:v>
                </c:pt>
                <c:pt idx="567">
                  <c:v>464.439889907837</c:v>
                </c:pt>
                <c:pt idx="568">
                  <c:v>471.769229888916</c:v>
                </c:pt>
                <c:pt idx="569">
                  <c:v>471.7934498786925</c:v>
                </c:pt>
                <c:pt idx="570">
                  <c:v>472.6051399707793</c:v>
                </c:pt>
                <c:pt idx="571">
                  <c:v>473.063619852066</c:v>
                </c:pt>
                <c:pt idx="572">
                  <c:v>473.1782598495483</c:v>
                </c:pt>
                <c:pt idx="573">
                  <c:v>473.7798697948455</c:v>
                </c:pt>
                <c:pt idx="574">
                  <c:v>475.276659965515</c:v>
                </c:pt>
                <c:pt idx="575">
                  <c:v>475.3750100135803</c:v>
                </c:pt>
                <c:pt idx="576">
                  <c:v>475.4999699592589</c:v>
                </c:pt>
                <c:pt idx="577">
                  <c:v>476.0247898101807</c:v>
                </c:pt>
                <c:pt idx="578">
                  <c:v>476.1275599002837</c:v>
                </c:pt>
                <c:pt idx="579">
                  <c:v>476.7612099647522</c:v>
                </c:pt>
                <c:pt idx="580">
                  <c:v>476.954789876938</c:v>
                </c:pt>
                <c:pt idx="581">
                  <c:v>477.0744998455048</c:v>
                </c:pt>
                <c:pt idx="582">
                  <c:v>479.902599811554</c:v>
                </c:pt>
                <c:pt idx="583">
                  <c:v>480.189519882202</c:v>
                </c:pt>
                <c:pt idx="584">
                  <c:v>480.2645299434662</c:v>
                </c:pt>
                <c:pt idx="585">
                  <c:v>481.4330999851226</c:v>
                </c:pt>
                <c:pt idx="586">
                  <c:v>482.215080022812</c:v>
                </c:pt>
                <c:pt idx="587">
                  <c:v>484.0091199874877</c:v>
                </c:pt>
                <c:pt idx="588">
                  <c:v>484.0594899654388</c:v>
                </c:pt>
                <c:pt idx="589">
                  <c:v>484.204209804535</c:v>
                </c:pt>
                <c:pt idx="590">
                  <c:v>484.331729888916</c:v>
                </c:pt>
                <c:pt idx="591">
                  <c:v>484.7446098327637</c:v>
                </c:pt>
                <c:pt idx="592">
                  <c:v>484.8626899719238</c:v>
                </c:pt>
                <c:pt idx="593">
                  <c:v>486.9353098869323</c:v>
                </c:pt>
                <c:pt idx="594">
                  <c:v>487.9528799057007</c:v>
                </c:pt>
                <c:pt idx="595">
                  <c:v>491.357659816742</c:v>
                </c:pt>
                <c:pt idx="596">
                  <c:v>491.4087498188019</c:v>
                </c:pt>
                <c:pt idx="597">
                  <c:v>491.6630799770355</c:v>
                </c:pt>
                <c:pt idx="598">
                  <c:v>491.7946298122406</c:v>
                </c:pt>
                <c:pt idx="599">
                  <c:v>494.1797997951508</c:v>
                </c:pt>
                <c:pt idx="600">
                  <c:v>500.1671898365021</c:v>
                </c:pt>
                <c:pt idx="601">
                  <c:v>500.190299987793</c:v>
                </c:pt>
                <c:pt idx="602">
                  <c:v>500.349319934845</c:v>
                </c:pt>
                <c:pt idx="603">
                  <c:v>500.4091198444366</c:v>
                </c:pt>
                <c:pt idx="604">
                  <c:v>501.105819940567</c:v>
                </c:pt>
                <c:pt idx="605">
                  <c:v>501.1301000118256</c:v>
                </c:pt>
                <c:pt idx="606">
                  <c:v>501.2631199359893</c:v>
                </c:pt>
                <c:pt idx="607">
                  <c:v>501.5202798843384</c:v>
                </c:pt>
                <c:pt idx="608">
                  <c:v>501.5264699459075</c:v>
                </c:pt>
                <c:pt idx="609">
                  <c:v>501.6292200088501</c:v>
                </c:pt>
                <c:pt idx="610">
                  <c:v>501.7996900081635</c:v>
                </c:pt>
                <c:pt idx="611">
                  <c:v>506.6840097904205</c:v>
                </c:pt>
                <c:pt idx="612">
                  <c:v>506.7427699565886</c:v>
                </c:pt>
                <c:pt idx="613">
                  <c:v>506.885890007019</c:v>
                </c:pt>
                <c:pt idx="614">
                  <c:v>506.9431099891663</c:v>
                </c:pt>
                <c:pt idx="615">
                  <c:v>511.1913399696349</c:v>
                </c:pt>
                <c:pt idx="616">
                  <c:v>511.279219865799</c:v>
                </c:pt>
                <c:pt idx="617">
                  <c:v>512.048049926758</c:v>
                </c:pt>
                <c:pt idx="618">
                  <c:v>512.3402299880979</c:v>
                </c:pt>
                <c:pt idx="619">
                  <c:v>513.6209199428558</c:v>
                </c:pt>
                <c:pt idx="620">
                  <c:v>513.8453199863434</c:v>
                </c:pt>
                <c:pt idx="621">
                  <c:v>515.9164698123931</c:v>
                </c:pt>
                <c:pt idx="622">
                  <c:v>516.3901598453522</c:v>
                </c:pt>
                <c:pt idx="623">
                  <c:v>516.597729921341</c:v>
                </c:pt>
                <c:pt idx="624">
                  <c:v>516.783360004425</c:v>
                </c:pt>
                <c:pt idx="625">
                  <c:v>517.227499961853</c:v>
                </c:pt>
                <c:pt idx="626">
                  <c:v>517.764179944992</c:v>
                </c:pt>
                <c:pt idx="627">
                  <c:v>517.8989498615264</c:v>
                </c:pt>
                <c:pt idx="628">
                  <c:v>520.1278200149534</c:v>
                </c:pt>
                <c:pt idx="629">
                  <c:v>524.0641498565673</c:v>
                </c:pt>
                <c:pt idx="630">
                  <c:v>534.1969900131225</c:v>
                </c:pt>
                <c:pt idx="631">
                  <c:v>534.5569598674774</c:v>
                </c:pt>
                <c:pt idx="632">
                  <c:v>534.987779855728</c:v>
                </c:pt>
                <c:pt idx="633">
                  <c:v>536.716199874878</c:v>
                </c:pt>
                <c:pt idx="634">
                  <c:v>536.9404599666595</c:v>
                </c:pt>
                <c:pt idx="635">
                  <c:v>537.1654098033904</c:v>
                </c:pt>
                <c:pt idx="636">
                  <c:v>538.353399991989</c:v>
                </c:pt>
                <c:pt idx="637">
                  <c:v>538.5621798038482</c:v>
                </c:pt>
                <c:pt idx="638">
                  <c:v>539.5655899047852</c:v>
                </c:pt>
                <c:pt idx="639">
                  <c:v>539.8066799640656</c:v>
                </c:pt>
                <c:pt idx="640">
                  <c:v>541.2336900234222</c:v>
                </c:pt>
                <c:pt idx="641">
                  <c:v>541.4011399745941</c:v>
                </c:pt>
                <c:pt idx="642">
                  <c:v>541.6532299518584</c:v>
                </c:pt>
                <c:pt idx="643">
                  <c:v>542.0528600215912</c:v>
                </c:pt>
                <c:pt idx="644">
                  <c:v>543.2656400203704</c:v>
                </c:pt>
                <c:pt idx="645">
                  <c:v>543.3630797863007</c:v>
                </c:pt>
                <c:pt idx="646">
                  <c:v>543.8113799095153</c:v>
                </c:pt>
                <c:pt idx="647">
                  <c:v>543.9409599304198</c:v>
                </c:pt>
                <c:pt idx="648">
                  <c:v>545.3579199314115</c:v>
                </c:pt>
                <c:pt idx="649">
                  <c:v>545.4793298244475</c:v>
                </c:pt>
                <c:pt idx="650">
                  <c:v>546.5349099636077</c:v>
                </c:pt>
                <c:pt idx="651">
                  <c:v>548.6998000144958</c:v>
                </c:pt>
                <c:pt idx="652">
                  <c:v>548.9299399852753</c:v>
                </c:pt>
                <c:pt idx="653">
                  <c:v>560.1786799430848</c:v>
                </c:pt>
                <c:pt idx="654">
                  <c:v>560.939440011978</c:v>
                </c:pt>
                <c:pt idx="655">
                  <c:v>561.1923098564148</c:v>
                </c:pt>
                <c:pt idx="656">
                  <c:v>565.699509859085</c:v>
                </c:pt>
                <c:pt idx="657">
                  <c:v>566.580109834671</c:v>
                </c:pt>
                <c:pt idx="658">
                  <c:v>566.8590099811554</c:v>
                </c:pt>
                <c:pt idx="659">
                  <c:v>566.9565498828886</c:v>
                </c:pt>
                <c:pt idx="660">
                  <c:v>567.0266499519347</c:v>
                </c:pt>
                <c:pt idx="661">
                  <c:v>568.1422498226165</c:v>
                </c:pt>
                <c:pt idx="662">
                  <c:v>568.479689836502</c:v>
                </c:pt>
                <c:pt idx="663">
                  <c:v>568.6376597881316</c:v>
                </c:pt>
                <c:pt idx="664">
                  <c:v>569.452479839325</c:v>
                </c:pt>
                <c:pt idx="665">
                  <c:v>569.6010599136352</c:v>
                </c:pt>
                <c:pt idx="666">
                  <c:v>569.7620899677276</c:v>
                </c:pt>
                <c:pt idx="667">
                  <c:v>569.9042298793793</c:v>
                </c:pt>
                <c:pt idx="668">
                  <c:v>570.0385999679565</c:v>
                </c:pt>
                <c:pt idx="669">
                  <c:v>570.1551699638367</c:v>
                </c:pt>
                <c:pt idx="670">
                  <c:v>570.2732498645782</c:v>
                </c:pt>
                <c:pt idx="671">
                  <c:v>570.375109910965</c:v>
                </c:pt>
                <c:pt idx="672">
                  <c:v>570.3843898773194</c:v>
                </c:pt>
                <c:pt idx="673">
                  <c:v>570.4971499443054</c:v>
                </c:pt>
                <c:pt idx="674">
                  <c:v>571.212939977646</c:v>
                </c:pt>
                <c:pt idx="675">
                  <c:v>571.268019914627</c:v>
                </c:pt>
                <c:pt idx="676">
                  <c:v>571.3329298496244</c:v>
                </c:pt>
                <c:pt idx="677">
                  <c:v>571.378289937973</c:v>
                </c:pt>
                <c:pt idx="678">
                  <c:v>571.589709997177</c:v>
                </c:pt>
                <c:pt idx="679">
                  <c:v>572.2335197925568</c:v>
                </c:pt>
                <c:pt idx="680">
                  <c:v>572.3622498512266</c:v>
                </c:pt>
                <c:pt idx="681">
                  <c:v>572.4492399692534</c:v>
                </c:pt>
                <c:pt idx="682">
                  <c:v>573.585599899292</c:v>
                </c:pt>
                <c:pt idx="683">
                  <c:v>573.7366797924041</c:v>
                </c:pt>
                <c:pt idx="684">
                  <c:v>573.803279876709</c:v>
                </c:pt>
                <c:pt idx="685">
                  <c:v>573.8568198680878</c:v>
                </c:pt>
                <c:pt idx="686">
                  <c:v>573.9809699058533</c:v>
                </c:pt>
                <c:pt idx="687">
                  <c:v>574.0550498962401</c:v>
                </c:pt>
                <c:pt idx="688">
                  <c:v>574.6726298332213</c:v>
                </c:pt>
                <c:pt idx="689">
                  <c:v>575.190850019455</c:v>
                </c:pt>
                <c:pt idx="690">
                  <c:v>575.3104100227355</c:v>
                </c:pt>
                <c:pt idx="691">
                  <c:v>576.7498998641967</c:v>
                </c:pt>
                <c:pt idx="692">
                  <c:v>576.8378498554227</c:v>
                </c:pt>
                <c:pt idx="693">
                  <c:v>576.936509847641</c:v>
                </c:pt>
                <c:pt idx="694">
                  <c:v>577.0394999980926</c:v>
                </c:pt>
                <c:pt idx="695">
                  <c:v>577.1641099452972</c:v>
                </c:pt>
                <c:pt idx="696">
                  <c:v>577.7736098766328</c:v>
                </c:pt>
                <c:pt idx="697">
                  <c:v>577.8520298004147</c:v>
                </c:pt>
                <c:pt idx="698">
                  <c:v>577.9059898853301</c:v>
                </c:pt>
                <c:pt idx="699">
                  <c:v>577.9874398708343</c:v>
                </c:pt>
                <c:pt idx="700">
                  <c:v>578.9142699241637</c:v>
                </c:pt>
                <c:pt idx="701">
                  <c:v>579.003979921341</c:v>
                </c:pt>
                <c:pt idx="702">
                  <c:v>579.0727698802947</c:v>
                </c:pt>
                <c:pt idx="703">
                  <c:v>579.174749851227</c:v>
                </c:pt>
                <c:pt idx="704">
                  <c:v>579.2902498245238</c:v>
                </c:pt>
                <c:pt idx="705">
                  <c:v>579.3363399505615</c:v>
                </c:pt>
                <c:pt idx="706">
                  <c:v>579.4032800197601</c:v>
                </c:pt>
                <c:pt idx="707">
                  <c:v>579.4665298461914</c:v>
                </c:pt>
                <c:pt idx="708">
                  <c:v>579.5100498199463</c:v>
                </c:pt>
                <c:pt idx="709">
                  <c:v>579.5536198616028</c:v>
                </c:pt>
                <c:pt idx="710">
                  <c:v>579.6026799678803</c:v>
                </c:pt>
                <c:pt idx="711">
                  <c:v>579.662629842758</c:v>
                </c:pt>
                <c:pt idx="712">
                  <c:v>579.7618198394774</c:v>
                </c:pt>
                <c:pt idx="713">
                  <c:v>580.2129600048064</c:v>
                </c:pt>
                <c:pt idx="714">
                  <c:v>580.261579990387</c:v>
                </c:pt>
                <c:pt idx="715">
                  <c:v>580.3246498107909</c:v>
                </c:pt>
                <c:pt idx="716">
                  <c:v>580.3762798309325</c:v>
                </c:pt>
                <c:pt idx="717">
                  <c:v>580.4249198436736</c:v>
                </c:pt>
                <c:pt idx="718">
                  <c:v>580.4768199920654</c:v>
                </c:pt>
                <c:pt idx="719">
                  <c:v>580.5351498126984</c:v>
                </c:pt>
                <c:pt idx="720">
                  <c:v>580.5897200107575</c:v>
                </c:pt>
                <c:pt idx="721">
                  <c:v>580.6698999404907</c:v>
                </c:pt>
                <c:pt idx="722">
                  <c:v>580.8490698337553</c:v>
                </c:pt>
                <c:pt idx="723">
                  <c:v>583.0102698802946</c:v>
                </c:pt>
                <c:pt idx="724">
                  <c:v>583.1276199817655</c:v>
                </c:pt>
                <c:pt idx="725">
                  <c:v>583.1710498332977</c:v>
                </c:pt>
                <c:pt idx="726">
                  <c:v>583.2226998805999</c:v>
                </c:pt>
                <c:pt idx="727">
                  <c:v>583.296499967575</c:v>
                </c:pt>
                <c:pt idx="728">
                  <c:v>583.3354198932645</c:v>
                </c:pt>
                <c:pt idx="729">
                  <c:v>583.4075999259948</c:v>
                </c:pt>
                <c:pt idx="730">
                  <c:v>583.4498000144957</c:v>
                </c:pt>
                <c:pt idx="731">
                  <c:v>583.5140697956083</c:v>
                </c:pt>
                <c:pt idx="732">
                  <c:v>584.8582699298859</c:v>
                </c:pt>
                <c:pt idx="733">
                  <c:v>584.9481399059295</c:v>
                </c:pt>
                <c:pt idx="734">
                  <c:v>584.9988198280334</c:v>
                </c:pt>
                <c:pt idx="735">
                  <c:v>585.0554399490356</c:v>
                </c:pt>
                <c:pt idx="736">
                  <c:v>585.061719894409</c:v>
                </c:pt>
                <c:pt idx="737">
                  <c:v>585.1366198062896</c:v>
                </c:pt>
                <c:pt idx="738">
                  <c:v>585.1668498516083</c:v>
                </c:pt>
                <c:pt idx="739">
                  <c:v>585.206239938736</c:v>
                </c:pt>
                <c:pt idx="740">
                  <c:v>585.2626199722289</c:v>
                </c:pt>
                <c:pt idx="741">
                  <c:v>585.2888798713686</c:v>
                </c:pt>
                <c:pt idx="742">
                  <c:v>585.3232898712157</c:v>
                </c:pt>
                <c:pt idx="743">
                  <c:v>585.3519599437714</c:v>
                </c:pt>
                <c:pt idx="744">
                  <c:v>585.8469297885893</c:v>
                </c:pt>
                <c:pt idx="745">
                  <c:v>585.8725299835203</c:v>
                </c:pt>
                <c:pt idx="746">
                  <c:v>585.93549990654</c:v>
                </c:pt>
                <c:pt idx="747">
                  <c:v>586.0149598121643</c:v>
                </c:pt>
                <c:pt idx="748">
                  <c:v>586.0363898277283</c:v>
                </c:pt>
                <c:pt idx="749">
                  <c:v>586.053739786148</c:v>
                </c:pt>
                <c:pt idx="750">
                  <c:v>586.0821499824524</c:v>
                </c:pt>
                <c:pt idx="751">
                  <c:v>586.1193699836731</c:v>
                </c:pt>
                <c:pt idx="752">
                  <c:v>586.1360998153685</c:v>
                </c:pt>
                <c:pt idx="753">
                  <c:v>586.1612098217008</c:v>
                </c:pt>
                <c:pt idx="754">
                  <c:v>586.1935698986053</c:v>
                </c:pt>
                <c:pt idx="755">
                  <c:v>586.2262098789214</c:v>
                </c:pt>
                <c:pt idx="756">
                  <c:v>586.2502598762512</c:v>
                </c:pt>
                <c:pt idx="757">
                  <c:v>586.2767398357391</c:v>
                </c:pt>
                <c:pt idx="758">
                  <c:v>586.3130798339844</c:v>
                </c:pt>
                <c:pt idx="759">
                  <c:v>586.3974199295044</c:v>
                </c:pt>
                <c:pt idx="760">
                  <c:v>586.3585398197174</c:v>
                </c:pt>
                <c:pt idx="761">
                  <c:v>586.3791799545288</c:v>
                </c:pt>
                <c:pt idx="762">
                  <c:v>586.3965799808502</c:v>
                </c:pt>
                <c:pt idx="763">
                  <c:v>586.4118299484253</c:v>
                </c:pt>
                <c:pt idx="764">
                  <c:v>586.429379940033</c:v>
                </c:pt>
                <c:pt idx="765">
                  <c:v>586.4444198608397</c:v>
                </c:pt>
                <c:pt idx="766">
                  <c:v>586.4586498737333</c:v>
                </c:pt>
                <c:pt idx="767">
                  <c:v>586.4791498184204</c:v>
                </c:pt>
              </c:numCache>
            </c:numRef>
          </c:xVal>
          <c:yVal>
            <c:numRef>
              <c:f>cholesky_32_static_prefetch_64.!$F$2:$F$770</c:f>
              <c:numCache>
                <c:formatCode>General</c:formatCode>
                <c:ptCount val="769"/>
                <c:pt idx="0">
                  <c:v>0.0</c:v>
                </c:pt>
                <c:pt idx="1">
                  <c:v>848.0</c:v>
                </c:pt>
                <c:pt idx="2">
                  <c:v>1609.0</c:v>
                </c:pt>
                <c:pt idx="3">
                  <c:v>1725.0</c:v>
                </c:pt>
                <c:pt idx="4">
                  <c:v>1670.0</c:v>
                </c:pt>
                <c:pt idx="5">
                  <c:v>1705.0</c:v>
                </c:pt>
                <c:pt idx="6">
                  <c:v>1729.0</c:v>
                </c:pt>
                <c:pt idx="7">
                  <c:v>1861.0</c:v>
                </c:pt>
                <c:pt idx="8">
                  <c:v>1783.0</c:v>
                </c:pt>
                <c:pt idx="9">
                  <c:v>1857.0</c:v>
                </c:pt>
                <c:pt idx="10">
                  <c:v>2137.0</c:v>
                </c:pt>
                <c:pt idx="11">
                  <c:v>1820.0</c:v>
                </c:pt>
                <c:pt idx="12">
                  <c:v>1682.0</c:v>
                </c:pt>
                <c:pt idx="13">
                  <c:v>1814.0</c:v>
                </c:pt>
                <c:pt idx="14">
                  <c:v>1803.0</c:v>
                </c:pt>
                <c:pt idx="15">
                  <c:v>1737.0</c:v>
                </c:pt>
                <c:pt idx="16">
                  <c:v>1920.0</c:v>
                </c:pt>
                <c:pt idx="17">
                  <c:v>1802.0</c:v>
                </c:pt>
                <c:pt idx="18">
                  <c:v>1803.0</c:v>
                </c:pt>
                <c:pt idx="19">
                  <c:v>1691.0</c:v>
                </c:pt>
                <c:pt idx="20">
                  <c:v>1695.0</c:v>
                </c:pt>
                <c:pt idx="21">
                  <c:v>1667.0</c:v>
                </c:pt>
                <c:pt idx="22">
                  <c:v>1902.0</c:v>
                </c:pt>
                <c:pt idx="23">
                  <c:v>1680.0</c:v>
                </c:pt>
                <c:pt idx="24">
                  <c:v>1755.0</c:v>
                </c:pt>
                <c:pt idx="25">
                  <c:v>1711.0</c:v>
                </c:pt>
                <c:pt idx="26">
                  <c:v>1764.0</c:v>
                </c:pt>
                <c:pt idx="27">
                  <c:v>1735.0</c:v>
                </c:pt>
                <c:pt idx="28">
                  <c:v>1725.0</c:v>
                </c:pt>
                <c:pt idx="29">
                  <c:v>1622.0</c:v>
                </c:pt>
                <c:pt idx="30">
                  <c:v>1616.0</c:v>
                </c:pt>
                <c:pt idx="31">
                  <c:v>1604.0</c:v>
                </c:pt>
                <c:pt idx="32">
                  <c:v>1619.0</c:v>
                </c:pt>
                <c:pt idx="33">
                  <c:v>1642.0</c:v>
                </c:pt>
                <c:pt idx="34">
                  <c:v>1803.0</c:v>
                </c:pt>
                <c:pt idx="35">
                  <c:v>1723.0</c:v>
                </c:pt>
                <c:pt idx="36">
                  <c:v>1725.0</c:v>
                </c:pt>
                <c:pt idx="37">
                  <c:v>1662.0</c:v>
                </c:pt>
                <c:pt idx="38">
                  <c:v>1678.0</c:v>
                </c:pt>
                <c:pt idx="39">
                  <c:v>1637.0</c:v>
                </c:pt>
                <c:pt idx="40">
                  <c:v>1575.0</c:v>
                </c:pt>
                <c:pt idx="41">
                  <c:v>1637.0</c:v>
                </c:pt>
                <c:pt idx="42">
                  <c:v>1642.0</c:v>
                </c:pt>
                <c:pt idx="43">
                  <c:v>1631.0</c:v>
                </c:pt>
                <c:pt idx="44">
                  <c:v>1609.0</c:v>
                </c:pt>
                <c:pt idx="45">
                  <c:v>1648.0</c:v>
                </c:pt>
                <c:pt idx="46">
                  <c:v>1595.0</c:v>
                </c:pt>
                <c:pt idx="47">
                  <c:v>1614.0</c:v>
                </c:pt>
                <c:pt idx="48">
                  <c:v>1558.0</c:v>
                </c:pt>
                <c:pt idx="49">
                  <c:v>1594.0</c:v>
                </c:pt>
                <c:pt idx="50">
                  <c:v>1547.0</c:v>
                </c:pt>
                <c:pt idx="51">
                  <c:v>1569.0</c:v>
                </c:pt>
                <c:pt idx="52">
                  <c:v>1606.0</c:v>
                </c:pt>
                <c:pt idx="53">
                  <c:v>1607.0</c:v>
                </c:pt>
                <c:pt idx="54">
                  <c:v>1610.0</c:v>
                </c:pt>
                <c:pt idx="55">
                  <c:v>1597.0</c:v>
                </c:pt>
                <c:pt idx="56">
                  <c:v>1560.0</c:v>
                </c:pt>
                <c:pt idx="57">
                  <c:v>1560.0</c:v>
                </c:pt>
                <c:pt idx="58">
                  <c:v>1538.0</c:v>
                </c:pt>
                <c:pt idx="59">
                  <c:v>1556.0</c:v>
                </c:pt>
                <c:pt idx="60">
                  <c:v>1552.0</c:v>
                </c:pt>
                <c:pt idx="61">
                  <c:v>1550.0</c:v>
                </c:pt>
                <c:pt idx="62">
                  <c:v>1547.0</c:v>
                </c:pt>
                <c:pt idx="63">
                  <c:v>1564.0</c:v>
                </c:pt>
                <c:pt idx="64">
                  <c:v>1546.0</c:v>
                </c:pt>
                <c:pt idx="65">
                  <c:v>1542.0</c:v>
                </c:pt>
                <c:pt idx="66">
                  <c:v>1575.0</c:v>
                </c:pt>
                <c:pt idx="67">
                  <c:v>1533.0</c:v>
                </c:pt>
                <c:pt idx="68">
                  <c:v>1514.0</c:v>
                </c:pt>
                <c:pt idx="69">
                  <c:v>1533.0</c:v>
                </c:pt>
                <c:pt idx="70">
                  <c:v>1529.0</c:v>
                </c:pt>
                <c:pt idx="71">
                  <c:v>1520.0</c:v>
                </c:pt>
                <c:pt idx="72">
                  <c:v>1527.0</c:v>
                </c:pt>
                <c:pt idx="73">
                  <c:v>1556.0</c:v>
                </c:pt>
                <c:pt idx="74">
                  <c:v>1520.0</c:v>
                </c:pt>
                <c:pt idx="75">
                  <c:v>1519.0</c:v>
                </c:pt>
                <c:pt idx="76">
                  <c:v>1520.0</c:v>
                </c:pt>
                <c:pt idx="77">
                  <c:v>1546.0</c:v>
                </c:pt>
                <c:pt idx="78">
                  <c:v>1515.0</c:v>
                </c:pt>
                <c:pt idx="79">
                  <c:v>1528.0</c:v>
                </c:pt>
                <c:pt idx="80">
                  <c:v>1490.0</c:v>
                </c:pt>
                <c:pt idx="81">
                  <c:v>1487.0</c:v>
                </c:pt>
                <c:pt idx="82">
                  <c:v>1512.0</c:v>
                </c:pt>
                <c:pt idx="83">
                  <c:v>1480.0</c:v>
                </c:pt>
                <c:pt idx="84">
                  <c:v>1510.0</c:v>
                </c:pt>
                <c:pt idx="85">
                  <c:v>1471.0</c:v>
                </c:pt>
                <c:pt idx="86">
                  <c:v>1507.0</c:v>
                </c:pt>
                <c:pt idx="87">
                  <c:v>1463.0</c:v>
                </c:pt>
                <c:pt idx="88">
                  <c:v>1460.0</c:v>
                </c:pt>
                <c:pt idx="89">
                  <c:v>1487.0</c:v>
                </c:pt>
                <c:pt idx="90">
                  <c:v>1454.0</c:v>
                </c:pt>
                <c:pt idx="91">
                  <c:v>1447.0</c:v>
                </c:pt>
                <c:pt idx="92">
                  <c:v>1457.0</c:v>
                </c:pt>
                <c:pt idx="93">
                  <c:v>1438.0</c:v>
                </c:pt>
                <c:pt idx="94">
                  <c:v>1434.0</c:v>
                </c:pt>
                <c:pt idx="95">
                  <c:v>1427.0</c:v>
                </c:pt>
                <c:pt idx="96">
                  <c:v>1410.0</c:v>
                </c:pt>
                <c:pt idx="97">
                  <c:v>1409.0</c:v>
                </c:pt>
                <c:pt idx="98">
                  <c:v>1431.0</c:v>
                </c:pt>
                <c:pt idx="99">
                  <c:v>1428.0</c:v>
                </c:pt>
                <c:pt idx="100">
                  <c:v>1429.0</c:v>
                </c:pt>
                <c:pt idx="101">
                  <c:v>1427.0</c:v>
                </c:pt>
                <c:pt idx="102">
                  <c:v>1429.0</c:v>
                </c:pt>
                <c:pt idx="103">
                  <c:v>1428.0</c:v>
                </c:pt>
                <c:pt idx="104">
                  <c:v>1423.0</c:v>
                </c:pt>
                <c:pt idx="105">
                  <c:v>1454.0</c:v>
                </c:pt>
                <c:pt idx="106">
                  <c:v>1427.0</c:v>
                </c:pt>
                <c:pt idx="107">
                  <c:v>1460.0</c:v>
                </c:pt>
                <c:pt idx="108">
                  <c:v>1430.0</c:v>
                </c:pt>
                <c:pt idx="109">
                  <c:v>1457.0</c:v>
                </c:pt>
                <c:pt idx="110">
                  <c:v>1427.0</c:v>
                </c:pt>
                <c:pt idx="111">
                  <c:v>1430.0</c:v>
                </c:pt>
                <c:pt idx="112">
                  <c:v>1443.0</c:v>
                </c:pt>
                <c:pt idx="113">
                  <c:v>1408.0</c:v>
                </c:pt>
                <c:pt idx="114">
                  <c:v>1436.0</c:v>
                </c:pt>
                <c:pt idx="115">
                  <c:v>1406.0</c:v>
                </c:pt>
                <c:pt idx="116">
                  <c:v>1414.0</c:v>
                </c:pt>
                <c:pt idx="117">
                  <c:v>1400.0</c:v>
                </c:pt>
                <c:pt idx="118">
                  <c:v>1417.0</c:v>
                </c:pt>
                <c:pt idx="119">
                  <c:v>1396.0</c:v>
                </c:pt>
                <c:pt idx="120">
                  <c:v>1392.0</c:v>
                </c:pt>
                <c:pt idx="121">
                  <c:v>1420.0</c:v>
                </c:pt>
                <c:pt idx="122">
                  <c:v>1384.0</c:v>
                </c:pt>
                <c:pt idx="123">
                  <c:v>1384.0</c:v>
                </c:pt>
                <c:pt idx="124">
                  <c:v>1385.0</c:v>
                </c:pt>
                <c:pt idx="125">
                  <c:v>1384.0</c:v>
                </c:pt>
                <c:pt idx="126">
                  <c:v>1386.0</c:v>
                </c:pt>
                <c:pt idx="127">
                  <c:v>1410.0</c:v>
                </c:pt>
                <c:pt idx="128">
                  <c:v>1441.0</c:v>
                </c:pt>
                <c:pt idx="129">
                  <c:v>1406.0</c:v>
                </c:pt>
                <c:pt idx="130">
                  <c:v>1369.0</c:v>
                </c:pt>
                <c:pt idx="131">
                  <c:v>1373.0</c:v>
                </c:pt>
                <c:pt idx="132">
                  <c:v>1368.0</c:v>
                </c:pt>
                <c:pt idx="133">
                  <c:v>1379.0</c:v>
                </c:pt>
                <c:pt idx="134">
                  <c:v>1362.0</c:v>
                </c:pt>
                <c:pt idx="135">
                  <c:v>1364.0</c:v>
                </c:pt>
                <c:pt idx="136">
                  <c:v>1360.0</c:v>
                </c:pt>
                <c:pt idx="137">
                  <c:v>1394.0</c:v>
                </c:pt>
                <c:pt idx="138">
                  <c:v>1356.0</c:v>
                </c:pt>
                <c:pt idx="139">
                  <c:v>1385.0</c:v>
                </c:pt>
                <c:pt idx="140">
                  <c:v>1353.0</c:v>
                </c:pt>
                <c:pt idx="141">
                  <c:v>1379.0</c:v>
                </c:pt>
                <c:pt idx="142">
                  <c:v>1348.0</c:v>
                </c:pt>
                <c:pt idx="143">
                  <c:v>1355.0</c:v>
                </c:pt>
                <c:pt idx="144">
                  <c:v>1369.0</c:v>
                </c:pt>
                <c:pt idx="145">
                  <c:v>1319.0</c:v>
                </c:pt>
                <c:pt idx="146">
                  <c:v>1335.0</c:v>
                </c:pt>
                <c:pt idx="147">
                  <c:v>1316.0</c:v>
                </c:pt>
                <c:pt idx="148">
                  <c:v>1306.0</c:v>
                </c:pt>
                <c:pt idx="149">
                  <c:v>1307.0</c:v>
                </c:pt>
                <c:pt idx="150">
                  <c:v>1303.0</c:v>
                </c:pt>
                <c:pt idx="151">
                  <c:v>1297.0</c:v>
                </c:pt>
                <c:pt idx="152">
                  <c:v>1283.0</c:v>
                </c:pt>
                <c:pt idx="153">
                  <c:v>1315.0</c:v>
                </c:pt>
                <c:pt idx="154">
                  <c:v>1317.0</c:v>
                </c:pt>
                <c:pt idx="155">
                  <c:v>1321.0</c:v>
                </c:pt>
                <c:pt idx="156">
                  <c:v>1306.0</c:v>
                </c:pt>
                <c:pt idx="157">
                  <c:v>1267.0</c:v>
                </c:pt>
                <c:pt idx="158">
                  <c:v>1270.0</c:v>
                </c:pt>
                <c:pt idx="159">
                  <c:v>1277.0</c:v>
                </c:pt>
                <c:pt idx="160">
                  <c:v>1260.0</c:v>
                </c:pt>
                <c:pt idx="161">
                  <c:v>1264.0</c:v>
                </c:pt>
                <c:pt idx="162">
                  <c:v>1297.0</c:v>
                </c:pt>
                <c:pt idx="163">
                  <c:v>1309.0</c:v>
                </c:pt>
                <c:pt idx="164">
                  <c:v>1276.0</c:v>
                </c:pt>
                <c:pt idx="165">
                  <c:v>1264.0</c:v>
                </c:pt>
                <c:pt idx="166">
                  <c:v>1263.0</c:v>
                </c:pt>
                <c:pt idx="167">
                  <c:v>1265.0</c:v>
                </c:pt>
                <c:pt idx="168">
                  <c:v>1305.0</c:v>
                </c:pt>
                <c:pt idx="169">
                  <c:v>1297.0</c:v>
                </c:pt>
                <c:pt idx="170">
                  <c:v>1260.0</c:v>
                </c:pt>
                <c:pt idx="171">
                  <c:v>1258.0</c:v>
                </c:pt>
                <c:pt idx="172">
                  <c:v>1246.0</c:v>
                </c:pt>
                <c:pt idx="173">
                  <c:v>1291.0</c:v>
                </c:pt>
                <c:pt idx="174">
                  <c:v>1265.0</c:v>
                </c:pt>
                <c:pt idx="175">
                  <c:v>1275.0</c:v>
                </c:pt>
                <c:pt idx="176">
                  <c:v>1246.0</c:v>
                </c:pt>
                <c:pt idx="177">
                  <c:v>1246.0</c:v>
                </c:pt>
                <c:pt idx="178">
                  <c:v>1272.0</c:v>
                </c:pt>
                <c:pt idx="179">
                  <c:v>1241.0</c:v>
                </c:pt>
                <c:pt idx="180">
                  <c:v>1270.0</c:v>
                </c:pt>
                <c:pt idx="181">
                  <c:v>1274.0</c:v>
                </c:pt>
                <c:pt idx="182">
                  <c:v>1286.0</c:v>
                </c:pt>
                <c:pt idx="183">
                  <c:v>1228.0</c:v>
                </c:pt>
                <c:pt idx="184">
                  <c:v>1229.0</c:v>
                </c:pt>
                <c:pt idx="185">
                  <c:v>1259.0</c:v>
                </c:pt>
                <c:pt idx="186">
                  <c:v>1238.0</c:v>
                </c:pt>
                <c:pt idx="187">
                  <c:v>1225.0</c:v>
                </c:pt>
                <c:pt idx="188">
                  <c:v>1216.0</c:v>
                </c:pt>
                <c:pt idx="189">
                  <c:v>1219.0</c:v>
                </c:pt>
                <c:pt idx="190">
                  <c:v>1218.0</c:v>
                </c:pt>
                <c:pt idx="191">
                  <c:v>1218.0</c:v>
                </c:pt>
                <c:pt idx="192">
                  <c:v>1210.0</c:v>
                </c:pt>
                <c:pt idx="193">
                  <c:v>1213.0</c:v>
                </c:pt>
                <c:pt idx="194">
                  <c:v>1238.0</c:v>
                </c:pt>
                <c:pt idx="195">
                  <c:v>1235.0</c:v>
                </c:pt>
                <c:pt idx="196">
                  <c:v>1205.0</c:v>
                </c:pt>
                <c:pt idx="197">
                  <c:v>1203.0</c:v>
                </c:pt>
                <c:pt idx="198">
                  <c:v>1201.0</c:v>
                </c:pt>
                <c:pt idx="199">
                  <c:v>1200.0</c:v>
                </c:pt>
                <c:pt idx="200">
                  <c:v>1228.0</c:v>
                </c:pt>
                <c:pt idx="201">
                  <c:v>1237.0</c:v>
                </c:pt>
                <c:pt idx="202">
                  <c:v>1194.0</c:v>
                </c:pt>
                <c:pt idx="203">
                  <c:v>1230.0</c:v>
                </c:pt>
                <c:pt idx="204">
                  <c:v>1189.0</c:v>
                </c:pt>
                <c:pt idx="205">
                  <c:v>1213.0</c:v>
                </c:pt>
                <c:pt idx="206">
                  <c:v>1188.0</c:v>
                </c:pt>
                <c:pt idx="207">
                  <c:v>1195.0</c:v>
                </c:pt>
                <c:pt idx="208">
                  <c:v>1164.0</c:v>
                </c:pt>
                <c:pt idx="209">
                  <c:v>1162.0</c:v>
                </c:pt>
                <c:pt idx="210">
                  <c:v>1192.0</c:v>
                </c:pt>
                <c:pt idx="211">
                  <c:v>1153.0</c:v>
                </c:pt>
                <c:pt idx="212">
                  <c:v>1171.0</c:v>
                </c:pt>
                <c:pt idx="213">
                  <c:v>1168.0</c:v>
                </c:pt>
                <c:pt idx="214">
                  <c:v>1168.0</c:v>
                </c:pt>
                <c:pt idx="215">
                  <c:v>1137.0</c:v>
                </c:pt>
                <c:pt idx="216">
                  <c:v>1134.0</c:v>
                </c:pt>
                <c:pt idx="217">
                  <c:v>1163.0</c:v>
                </c:pt>
                <c:pt idx="218">
                  <c:v>1120.0</c:v>
                </c:pt>
                <c:pt idx="219">
                  <c:v>1120.0</c:v>
                </c:pt>
                <c:pt idx="220">
                  <c:v>1115.0</c:v>
                </c:pt>
                <c:pt idx="221">
                  <c:v>1117.0</c:v>
                </c:pt>
                <c:pt idx="222">
                  <c:v>1119.0</c:v>
                </c:pt>
                <c:pt idx="223">
                  <c:v>1100.0</c:v>
                </c:pt>
                <c:pt idx="224">
                  <c:v>1102.0</c:v>
                </c:pt>
                <c:pt idx="225">
                  <c:v>1086.0</c:v>
                </c:pt>
                <c:pt idx="226">
                  <c:v>1104.0</c:v>
                </c:pt>
                <c:pt idx="227">
                  <c:v>1113.0</c:v>
                </c:pt>
                <c:pt idx="228">
                  <c:v>1102.0</c:v>
                </c:pt>
                <c:pt idx="229">
                  <c:v>1112.0</c:v>
                </c:pt>
                <c:pt idx="230">
                  <c:v>1102.0</c:v>
                </c:pt>
                <c:pt idx="231">
                  <c:v>1102.0</c:v>
                </c:pt>
                <c:pt idx="232">
                  <c:v>1103.0</c:v>
                </c:pt>
                <c:pt idx="233">
                  <c:v>1126.0</c:v>
                </c:pt>
                <c:pt idx="234">
                  <c:v>1103.0</c:v>
                </c:pt>
                <c:pt idx="235">
                  <c:v>1112.0</c:v>
                </c:pt>
                <c:pt idx="236">
                  <c:v>1103.0</c:v>
                </c:pt>
                <c:pt idx="237">
                  <c:v>1119.0</c:v>
                </c:pt>
                <c:pt idx="238">
                  <c:v>1098.0</c:v>
                </c:pt>
                <c:pt idx="239">
                  <c:v>1095.0</c:v>
                </c:pt>
                <c:pt idx="240">
                  <c:v>1138.0</c:v>
                </c:pt>
                <c:pt idx="241">
                  <c:v>1082.0</c:v>
                </c:pt>
                <c:pt idx="242">
                  <c:v>1093.0</c:v>
                </c:pt>
                <c:pt idx="243">
                  <c:v>1080.0</c:v>
                </c:pt>
                <c:pt idx="244">
                  <c:v>1078.0</c:v>
                </c:pt>
                <c:pt idx="245">
                  <c:v>1079.0</c:v>
                </c:pt>
                <c:pt idx="246">
                  <c:v>1105.0</c:v>
                </c:pt>
                <c:pt idx="247">
                  <c:v>1072.0</c:v>
                </c:pt>
                <c:pt idx="248">
                  <c:v>1071.0</c:v>
                </c:pt>
                <c:pt idx="249">
                  <c:v>1110.0</c:v>
                </c:pt>
                <c:pt idx="250">
                  <c:v>1090.0</c:v>
                </c:pt>
                <c:pt idx="251">
                  <c:v>1088.0</c:v>
                </c:pt>
                <c:pt idx="252">
                  <c:v>1071.0</c:v>
                </c:pt>
                <c:pt idx="253">
                  <c:v>1062.0</c:v>
                </c:pt>
                <c:pt idx="254">
                  <c:v>1059.0</c:v>
                </c:pt>
                <c:pt idx="255">
                  <c:v>1053.0</c:v>
                </c:pt>
                <c:pt idx="256">
                  <c:v>1092.0</c:v>
                </c:pt>
                <c:pt idx="257">
                  <c:v>1049.0</c:v>
                </c:pt>
                <c:pt idx="258">
                  <c:v>1049.0</c:v>
                </c:pt>
                <c:pt idx="259">
                  <c:v>1083.0</c:v>
                </c:pt>
                <c:pt idx="260">
                  <c:v>1046.0</c:v>
                </c:pt>
                <c:pt idx="261">
                  <c:v>1054.0</c:v>
                </c:pt>
                <c:pt idx="262">
                  <c:v>1041.0</c:v>
                </c:pt>
                <c:pt idx="263">
                  <c:v>1039.0</c:v>
                </c:pt>
                <c:pt idx="264">
                  <c:v>1039.0</c:v>
                </c:pt>
                <c:pt idx="265">
                  <c:v>1060.0</c:v>
                </c:pt>
                <c:pt idx="266">
                  <c:v>1034.0</c:v>
                </c:pt>
                <c:pt idx="267">
                  <c:v>1028.0</c:v>
                </c:pt>
                <c:pt idx="268">
                  <c:v>1032.0</c:v>
                </c:pt>
                <c:pt idx="269">
                  <c:v>1046.0</c:v>
                </c:pt>
                <c:pt idx="270">
                  <c:v>1025.0</c:v>
                </c:pt>
                <c:pt idx="271">
                  <c:v>1023.0</c:v>
                </c:pt>
                <c:pt idx="272">
                  <c:v>1054.0</c:v>
                </c:pt>
                <c:pt idx="273">
                  <c:v>1003.0</c:v>
                </c:pt>
                <c:pt idx="274">
                  <c:v>1001.0</c:v>
                </c:pt>
                <c:pt idx="275">
                  <c:v>995.0</c:v>
                </c:pt>
                <c:pt idx="276">
                  <c:v>990.0</c:v>
                </c:pt>
                <c:pt idx="277">
                  <c:v>988.0</c:v>
                </c:pt>
                <c:pt idx="278">
                  <c:v>1001.0</c:v>
                </c:pt>
                <c:pt idx="279">
                  <c:v>980.0</c:v>
                </c:pt>
                <c:pt idx="280">
                  <c:v>976.0</c:v>
                </c:pt>
                <c:pt idx="281">
                  <c:v>996.0</c:v>
                </c:pt>
                <c:pt idx="282">
                  <c:v>994.0</c:v>
                </c:pt>
                <c:pt idx="283">
                  <c:v>985.0</c:v>
                </c:pt>
                <c:pt idx="284">
                  <c:v>960.0</c:v>
                </c:pt>
                <c:pt idx="285">
                  <c:v>956.0</c:v>
                </c:pt>
                <c:pt idx="286">
                  <c:v>954.0</c:v>
                </c:pt>
                <c:pt idx="287">
                  <c:v>940.0</c:v>
                </c:pt>
                <c:pt idx="288">
                  <c:v>945.0</c:v>
                </c:pt>
                <c:pt idx="289">
                  <c:v>933.0</c:v>
                </c:pt>
                <c:pt idx="290">
                  <c:v>975.0</c:v>
                </c:pt>
                <c:pt idx="291">
                  <c:v>955.0</c:v>
                </c:pt>
                <c:pt idx="292">
                  <c:v>945.0</c:v>
                </c:pt>
                <c:pt idx="293">
                  <c:v>945.0</c:v>
                </c:pt>
                <c:pt idx="294">
                  <c:v>945.0</c:v>
                </c:pt>
                <c:pt idx="295">
                  <c:v>945.0</c:v>
                </c:pt>
                <c:pt idx="296">
                  <c:v>964.0</c:v>
                </c:pt>
                <c:pt idx="297">
                  <c:v>976.0</c:v>
                </c:pt>
                <c:pt idx="298">
                  <c:v>944.0</c:v>
                </c:pt>
                <c:pt idx="299">
                  <c:v>973.0</c:v>
                </c:pt>
                <c:pt idx="300">
                  <c:v>932.0</c:v>
                </c:pt>
                <c:pt idx="301">
                  <c:v>949.0</c:v>
                </c:pt>
                <c:pt idx="302">
                  <c:v>945.0</c:v>
                </c:pt>
                <c:pt idx="303">
                  <c:v>952.0</c:v>
                </c:pt>
                <c:pt idx="304">
                  <c:v>931.0</c:v>
                </c:pt>
                <c:pt idx="305">
                  <c:v>929.0</c:v>
                </c:pt>
                <c:pt idx="306">
                  <c:v>953.0</c:v>
                </c:pt>
                <c:pt idx="307">
                  <c:v>925.0</c:v>
                </c:pt>
                <c:pt idx="308">
                  <c:v>960.0</c:v>
                </c:pt>
                <c:pt idx="309">
                  <c:v>943.0</c:v>
                </c:pt>
                <c:pt idx="310">
                  <c:v>958.0</c:v>
                </c:pt>
                <c:pt idx="311">
                  <c:v>918.0</c:v>
                </c:pt>
                <c:pt idx="312">
                  <c:v>918.0</c:v>
                </c:pt>
                <c:pt idx="313">
                  <c:v>937.0</c:v>
                </c:pt>
                <c:pt idx="314">
                  <c:v>919.0</c:v>
                </c:pt>
                <c:pt idx="315">
                  <c:v>911.0</c:v>
                </c:pt>
                <c:pt idx="316">
                  <c:v>909.0</c:v>
                </c:pt>
                <c:pt idx="317">
                  <c:v>908.0</c:v>
                </c:pt>
                <c:pt idx="318">
                  <c:v>922.0</c:v>
                </c:pt>
                <c:pt idx="319">
                  <c:v>905.0</c:v>
                </c:pt>
                <c:pt idx="320">
                  <c:v>895.0</c:v>
                </c:pt>
                <c:pt idx="321">
                  <c:v>899.0</c:v>
                </c:pt>
                <c:pt idx="322">
                  <c:v>924.0</c:v>
                </c:pt>
                <c:pt idx="323">
                  <c:v>895.0</c:v>
                </c:pt>
                <c:pt idx="324">
                  <c:v>892.0</c:v>
                </c:pt>
                <c:pt idx="325">
                  <c:v>889.0</c:v>
                </c:pt>
                <c:pt idx="326">
                  <c:v>889.0</c:v>
                </c:pt>
                <c:pt idx="327">
                  <c:v>884.0</c:v>
                </c:pt>
                <c:pt idx="328">
                  <c:v>902.0</c:v>
                </c:pt>
                <c:pt idx="329">
                  <c:v>906.0</c:v>
                </c:pt>
                <c:pt idx="330">
                  <c:v>878.0</c:v>
                </c:pt>
                <c:pt idx="331">
                  <c:v>905.0</c:v>
                </c:pt>
                <c:pt idx="332">
                  <c:v>874.0</c:v>
                </c:pt>
                <c:pt idx="333">
                  <c:v>878.0</c:v>
                </c:pt>
                <c:pt idx="334">
                  <c:v>861.0</c:v>
                </c:pt>
                <c:pt idx="335">
                  <c:v>874.0</c:v>
                </c:pt>
                <c:pt idx="336">
                  <c:v>855.0</c:v>
                </c:pt>
                <c:pt idx="337">
                  <c:v>851.0</c:v>
                </c:pt>
                <c:pt idx="338">
                  <c:v>863.0</c:v>
                </c:pt>
                <c:pt idx="339">
                  <c:v>842.0</c:v>
                </c:pt>
                <c:pt idx="340">
                  <c:v>857.0</c:v>
                </c:pt>
                <c:pt idx="341">
                  <c:v>863.0</c:v>
                </c:pt>
                <c:pt idx="342">
                  <c:v>856.0</c:v>
                </c:pt>
                <c:pt idx="343">
                  <c:v>827.0</c:v>
                </c:pt>
                <c:pt idx="344">
                  <c:v>823.0</c:v>
                </c:pt>
                <c:pt idx="345">
                  <c:v>841.0</c:v>
                </c:pt>
                <c:pt idx="346">
                  <c:v>817.0</c:v>
                </c:pt>
                <c:pt idx="347">
                  <c:v>819.0</c:v>
                </c:pt>
                <c:pt idx="348">
                  <c:v>815.0</c:v>
                </c:pt>
                <c:pt idx="349">
                  <c:v>802.0</c:v>
                </c:pt>
                <c:pt idx="350">
                  <c:v>813.0</c:v>
                </c:pt>
                <c:pt idx="351">
                  <c:v>796.0</c:v>
                </c:pt>
                <c:pt idx="352">
                  <c:v>794.0</c:v>
                </c:pt>
                <c:pt idx="353">
                  <c:v>780.0</c:v>
                </c:pt>
                <c:pt idx="354">
                  <c:v>769.0</c:v>
                </c:pt>
                <c:pt idx="355">
                  <c:v>786.0</c:v>
                </c:pt>
                <c:pt idx="356">
                  <c:v>781.0</c:v>
                </c:pt>
                <c:pt idx="357">
                  <c:v>799.0</c:v>
                </c:pt>
                <c:pt idx="358">
                  <c:v>820.0</c:v>
                </c:pt>
                <c:pt idx="359">
                  <c:v>796.0</c:v>
                </c:pt>
                <c:pt idx="360">
                  <c:v>804.0</c:v>
                </c:pt>
                <c:pt idx="361">
                  <c:v>832.0</c:v>
                </c:pt>
                <c:pt idx="362">
                  <c:v>809.0</c:v>
                </c:pt>
                <c:pt idx="363">
                  <c:v>820.0</c:v>
                </c:pt>
                <c:pt idx="364">
                  <c:v>792.0</c:v>
                </c:pt>
                <c:pt idx="365">
                  <c:v>808.0</c:v>
                </c:pt>
                <c:pt idx="366">
                  <c:v>800.0</c:v>
                </c:pt>
                <c:pt idx="367">
                  <c:v>788.0</c:v>
                </c:pt>
                <c:pt idx="368">
                  <c:v>807.0</c:v>
                </c:pt>
                <c:pt idx="369">
                  <c:v>770.0</c:v>
                </c:pt>
                <c:pt idx="370">
                  <c:v>777.0</c:v>
                </c:pt>
                <c:pt idx="371">
                  <c:v>779.0</c:v>
                </c:pt>
                <c:pt idx="372">
                  <c:v>781.0</c:v>
                </c:pt>
                <c:pt idx="373">
                  <c:v>771.0</c:v>
                </c:pt>
                <c:pt idx="374">
                  <c:v>768.0</c:v>
                </c:pt>
                <c:pt idx="375">
                  <c:v>770.0</c:v>
                </c:pt>
                <c:pt idx="376">
                  <c:v>765.0</c:v>
                </c:pt>
                <c:pt idx="377">
                  <c:v>780.0</c:v>
                </c:pt>
                <c:pt idx="378">
                  <c:v>770.0</c:v>
                </c:pt>
                <c:pt idx="379">
                  <c:v>767.0</c:v>
                </c:pt>
                <c:pt idx="380">
                  <c:v>757.0</c:v>
                </c:pt>
                <c:pt idx="381">
                  <c:v>756.0</c:v>
                </c:pt>
                <c:pt idx="382">
                  <c:v>759.0</c:v>
                </c:pt>
                <c:pt idx="383">
                  <c:v>747.0</c:v>
                </c:pt>
                <c:pt idx="384">
                  <c:v>764.0</c:v>
                </c:pt>
                <c:pt idx="385">
                  <c:v>783.0</c:v>
                </c:pt>
                <c:pt idx="386">
                  <c:v>746.0</c:v>
                </c:pt>
                <c:pt idx="387">
                  <c:v>748.0</c:v>
                </c:pt>
                <c:pt idx="388">
                  <c:v>741.0</c:v>
                </c:pt>
                <c:pt idx="389">
                  <c:v>740.0</c:v>
                </c:pt>
                <c:pt idx="390">
                  <c:v>759.0</c:v>
                </c:pt>
                <c:pt idx="391">
                  <c:v>733.0</c:v>
                </c:pt>
                <c:pt idx="392">
                  <c:v>757.0</c:v>
                </c:pt>
                <c:pt idx="393">
                  <c:v>756.0</c:v>
                </c:pt>
                <c:pt idx="394">
                  <c:v>739.0</c:v>
                </c:pt>
                <c:pt idx="395">
                  <c:v>748.0</c:v>
                </c:pt>
                <c:pt idx="396">
                  <c:v>726.0</c:v>
                </c:pt>
                <c:pt idx="397">
                  <c:v>741.0</c:v>
                </c:pt>
                <c:pt idx="398">
                  <c:v>728.0</c:v>
                </c:pt>
                <c:pt idx="399">
                  <c:v>712.0</c:v>
                </c:pt>
                <c:pt idx="400">
                  <c:v>724.0</c:v>
                </c:pt>
                <c:pt idx="401">
                  <c:v>690.0</c:v>
                </c:pt>
                <c:pt idx="402">
                  <c:v>698.0</c:v>
                </c:pt>
                <c:pt idx="403">
                  <c:v>696.0</c:v>
                </c:pt>
                <c:pt idx="404">
                  <c:v>691.0</c:v>
                </c:pt>
                <c:pt idx="405">
                  <c:v>688.0</c:v>
                </c:pt>
                <c:pt idx="406">
                  <c:v>690.0</c:v>
                </c:pt>
                <c:pt idx="407">
                  <c:v>680.0</c:v>
                </c:pt>
                <c:pt idx="408">
                  <c:v>674.0</c:v>
                </c:pt>
                <c:pt idx="409">
                  <c:v>696.0</c:v>
                </c:pt>
                <c:pt idx="410">
                  <c:v>681.0</c:v>
                </c:pt>
                <c:pt idx="411">
                  <c:v>665.0</c:v>
                </c:pt>
                <c:pt idx="412">
                  <c:v>658.0</c:v>
                </c:pt>
                <c:pt idx="413">
                  <c:v>655.0</c:v>
                </c:pt>
                <c:pt idx="414">
                  <c:v>651.0</c:v>
                </c:pt>
                <c:pt idx="415">
                  <c:v>646.0</c:v>
                </c:pt>
                <c:pt idx="416">
                  <c:v>644.0</c:v>
                </c:pt>
                <c:pt idx="417">
                  <c:v>635.0</c:v>
                </c:pt>
                <c:pt idx="418">
                  <c:v>640.0</c:v>
                </c:pt>
                <c:pt idx="419">
                  <c:v>616.0</c:v>
                </c:pt>
                <c:pt idx="420">
                  <c:v>643.0</c:v>
                </c:pt>
                <c:pt idx="421">
                  <c:v>643.0</c:v>
                </c:pt>
                <c:pt idx="422">
                  <c:v>652.0</c:v>
                </c:pt>
                <c:pt idx="423">
                  <c:v>646.0</c:v>
                </c:pt>
                <c:pt idx="424">
                  <c:v>648.0</c:v>
                </c:pt>
                <c:pt idx="425">
                  <c:v>652.0</c:v>
                </c:pt>
                <c:pt idx="426">
                  <c:v>635.0</c:v>
                </c:pt>
                <c:pt idx="427">
                  <c:v>662.0</c:v>
                </c:pt>
                <c:pt idx="428">
                  <c:v>646.0</c:v>
                </c:pt>
                <c:pt idx="429">
                  <c:v>658.0</c:v>
                </c:pt>
                <c:pt idx="430">
                  <c:v>652.0</c:v>
                </c:pt>
                <c:pt idx="431">
                  <c:v>653.0</c:v>
                </c:pt>
                <c:pt idx="432">
                  <c:v>634.0</c:v>
                </c:pt>
                <c:pt idx="433">
                  <c:v>632.0</c:v>
                </c:pt>
                <c:pt idx="434">
                  <c:v>643.0</c:v>
                </c:pt>
                <c:pt idx="435">
                  <c:v>636.0</c:v>
                </c:pt>
                <c:pt idx="436">
                  <c:v>639.0</c:v>
                </c:pt>
                <c:pt idx="437">
                  <c:v>643.0</c:v>
                </c:pt>
                <c:pt idx="438">
                  <c:v>639.0</c:v>
                </c:pt>
                <c:pt idx="439">
                  <c:v>613.0</c:v>
                </c:pt>
                <c:pt idx="440">
                  <c:v>618.0</c:v>
                </c:pt>
                <c:pt idx="441">
                  <c:v>625.0</c:v>
                </c:pt>
                <c:pt idx="442">
                  <c:v>621.0</c:v>
                </c:pt>
                <c:pt idx="443">
                  <c:v>626.0</c:v>
                </c:pt>
                <c:pt idx="444">
                  <c:v>624.0</c:v>
                </c:pt>
                <c:pt idx="445">
                  <c:v>631.0</c:v>
                </c:pt>
                <c:pt idx="446">
                  <c:v>618.0</c:v>
                </c:pt>
                <c:pt idx="447">
                  <c:v>608.0</c:v>
                </c:pt>
                <c:pt idx="448">
                  <c:v>600.0</c:v>
                </c:pt>
                <c:pt idx="449">
                  <c:v>591.0</c:v>
                </c:pt>
                <c:pt idx="450">
                  <c:v>592.0</c:v>
                </c:pt>
                <c:pt idx="451">
                  <c:v>602.0</c:v>
                </c:pt>
                <c:pt idx="452">
                  <c:v>600.0</c:v>
                </c:pt>
                <c:pt idx="453">
                  <c:v>599.0</c:v>
                </c:pt>
                <c:pt idx="454">
                  <c:v>597.0</c:v>
                </c:pt>
                <c:pt idx="455">
                  <c:v>595.0</c:v>
                </c:pt>
                <c:pt idx="456">
                  <c:v>593.0</c:v>
                </c:pt>
                <c:pt idx="457">
                  <c:v>592.0</c:v>
                </c:pt>
                <c:pt idx="458">
                  <c:v>589.0</c:v>
                </c:pt>
                <c:pt idx="459">
                  <c:v>598.0</c:v>
                </c:pt>
                <c:pt idx="460">
                  <c:v>585.0</c:v>
                </c:pt>
                <c:pt idx="461">
                  <c:v>592.0</c:v>
                </c:pt>
                <c:pt idx="462">
                  <c:v>580.0</c:v>
                </c:pt>
                <c:pt idx="463">
                  <c:v>582.0</c:v>
                </c:pt>
                <c:pt idx="464">
                  <c:v>562.0</c:v>
                </c:pt>
                <c:pt idx="465">
                  <c:v>557.0</c:v>
                </c:pt>
                <c:pt idx="466">
                  <c:v>556.0</c:v>
                </c:pt>
                <c:pt idx="467">
                  <c:v>556.0</c:v>
                </c:pt>
                <c:pt idx="468">
                  <c:v>555.0</c:v>
                </c:pt>
                <c:pt idx="469">
                  <c:v>556.0</c:v>
                </c:pt>
                <c:pt idx="470">
                  <c:v>566.0</c:v>
                </c:pt>
                <c:pt idx="471">
                  <c:v>536.0</c:v>
                </c:pt>
                <c:pt idx="472">
                  <c:v>537.0</c:v>
                </c:pt>
                <c:pt idx="473">
                  <c:v>539.0</c:v>
                </c:pt>
                <c:pt idx="474">
                  <c:v>523.0</c:v>
                </c:pt>
                <c:pt idx="475">
                  <c:v>527.0</c:v>
                </c:pt>
                <c:pt idx="476">
                  <c:v>529.0</c:v>
                </c:pt>
                <c:pt idx="477">
                  <c:v>510.0</c:v>
                </c:pt>
                <c:pt idx="478">
                  <c:v>506.0</c:v>
                </c:pt>
                <c:pt idx="479">
                  <c:v>498.0</c:v>
                </c:pt>
                <c:pt idx="480">
                  <c:v>499.0</c:v>
                </c:pt>
                <c:pt idx="481">
                  <c:v>491.0</c:v>
                </c:pt>
                <c:pt idx="482">
                  <c:v>478.0</c:v>
                </c:pt>
                <c:pt idx="483">
                  <c:v>480.0</c:v>
                </c:pt>
                <c:pt idx="484">
                  <c:v>493.0</c:v>
                </c:pt>
                <c:pt idx="485">
                  <c:v>499.0</c:v>
                </c:pt>
                <c:pt idx="486">
                  <c:v>516.0</c:v>
                </c:pt>
                <c:pt idx="487">
                  <c:v>507.0</c:v>
                </c:pt>
                <c:pt idx="488">
                  <c:v>506.0</c:v>
                </c:pt>
                <c:pt idx="489">
                  <c:v>520.0</c:v>
                </c:pt>
                <c:pt idx="490">
                  <c:v>516.0</c:v>
                </c:pt>
                <c:pt idx="491">
                  <c:v>527.0</c:v>
                </c:pt>
                <c:pt idx="492">
                  <c:v>499.0</c:v>
                </c:pt>
                <c:pt idx="493">
                  <c:v>510.0</c:v>
                </c:pt>
                <c:pt idx="494">
                  <c:v>502.0</c:v>
                </c:pt>
                <c:pt idx="495">
                  <c:v>499.0</c:v>
                </c:pt>
                <c:pt idx="496">
                  <c:v>490.0</c:v>
                </c:pt>
                <c:pt idx="497">
                  <c:v>473.0</c:v>
                </c:pt>
                <c:pt idx="498">
                  <c:v>489.0</c:v>
                </c:pt>
                <c:pt idx="499">
                  <c:v>480.0</c:v>
                </c:pt>
                <c:pt idx="500">
                  <c:v>485.0</c:v>
                </c:pt>
                <c:pt idx="501">
                  <c:v>488.0</c:v>
                </c:pt>
                <c:pt idx="502">
                  <c:v>479.0</c:v>
                </c:pt>
                <c:pt idx="503">
                  <c:v>484.0</c:v>
                </c:pt>
                <c:pt idx="504">
                  <c:v>482.0</c:v>
                </c:pt>
                <c:pt idx="505">
                  <c:v>480.0</c:v>
                </c:pt>
                <c:pt idx="506">
                  <c:v>478.0</c:v>
                </c:pt>
                <c:pt idx="507">
                  <c:v>489.0</c:v>
                </c:pt>
                <c:pt idx="508">
                  <c:v>472.0</c:v>
                </c:pt>
                <c:pt idx="509">
                  <c:v>471.0</c:v>
                </c:pt>
                <c:pt idx="510">
                  <c:v>471.0</c:v>
                </c:pt>
                <c:pt idx="511">
                  <c:v>456.0</c:v>
                </c:pt>
                <c:pt idx="512">
                  <c:v>453.0</c:v>
                </c:pt>
                <c:pt idx="513">
                  <c:v>469.0</c:v>
                </c:pt>
                <c:pt idx="514">
                  <c:v>436.0</c:v>
                </c:pt>
                <c:pt idx="515">
                  <c:v>460.0</c:v>
                </c:pt>
                <c:pt idx="516">
                  <c:v>465.0</c:v>
                </c:pt>
                <c:pt idx="517">
                  <c:v>456.0</c:v>
                </c:pt>
                <c:pt idx="518">
                  <c:v>460.0</c:v>
                </c:pt>
                <c:pt idx="519">
                  <c:v>453.0</c:v>
                </c:pt>
                <c:pt idx="520">
                  <c:v>457.0</c:v>
                </c:pt>
                <c:pt idx="521">
                  <c:v>457.0</c:v>
                </c:pt>
                <c:pt idx="522">
                  <c:v>455.0</c:v>
                </c:pt>
                <c:pt idx="523">
                  <c:v>445.0</c:v>
                </c:pt>
                <c:pt idx="524">
                  <c:v>441.0</c:v>
                </c:pt>
                <c:pt idx="525">
                  <c:v>431.0</c:v>
                </c:pt>
                <c:pt idx="526">
                  <c:v>434.0</c:v>
                </c:pt>
                <c:pt idx="527">
                  <c:v>435.0</c:v>
                </c:pt>
                <c:pt idx="528">
                  <c:v>439.0</c:v>
                </c:pt>
                <c:pt idx="529">
                  <c:v>412.0</c:v>
                </c:pt>
                <c:pt idx="530">
                  <c:v>405.0</c:v>
                </c:pt>
                <c:pt idx="531">
                  <c:v>403.0</c:v>
                </c:pt>
                <c:pt idx="532">
                  <c:v>403.0</c:v>
                </c:pt>
                <c:pt idx="533">
                  <c:v>407.0</c:v>
                </c:pt>
                <c:pt idx="534">
                  <c:v>401.0</c:v>
                </c:pt>
                <c:pt idx="535">
                  <c:v>399.0</c:v>
                </c:pt>
                <c:pt idx="536">
                  <c:v>393.0</c:v>
                </c:pt>
                <c:pt idx="537">
                  <c:v>387.0</c:v>
                </c:pt>
                <c:pt idx="538">
                  <c:v>390.0</c:v>
                </c:pt>
                <c:pt idx="539">
                  <c:v>389.0</c:v>
                </c:pt>
                <c:pt idx="540">
                  <c:v>377.0</c:v>
                </c:pt>
                <c:pt idx="541">
                  <c:v>371.0</c:v>
                </c:pt>
                <c:pt idx="542">
                  <c:v>364.0</c:v>
                </c:pt>
                <c:pt idx="543">
                  <c:v>360.0</c:v>
                </c:pt>
                <c:pt idx="544">
                  <c:v>357.0</c:v>
                </c:pt>
                <c:pt idx="545">
                  <c:v>342.0</c:v>
                </c:pt>
                <c:pt idx="546">
                  <c:v>353.0</c:v>
                </c:pt>
                <c:pt idx="547">
                  <c:v>350.0</c:v>
                </c:pt>
                <c:pt idx="548">
                  <c:v>353.0</c:v>
                </c:pt>
                <c:pt idx="549">
                  <c:v>353.0</c:v>
                </c:pt>
                <c:pt idx="550">
                  <c:v>358.0</c:v>
                </c:pt>
                <c:pt idx="551">
                  <c:v>345.0</c:v>
                </c:pt>
                <c:pt idx="552">
                  <c:v>351.0</c:v>
                </c:pt>
                <c:pt idx="553">
                  <c:v>353.0</c:v>
                </c:pt>
                <c:pt idx="554">
                  <c:v>357.0</c:v>
                </c:pt>
                <c:pt idx="555">
                  <c:v>359.0</c:v>
                </c:pt>
                <c:pt idx="556">
                  <c:v>368.0</c:v>
                </c:pt>
                <c:pt idx="557">
                  <c:v>364.0</c:v>
                </c:pt>
                <c:pt idx="558">
                  <c:v>358.0</c:v>
                </c:pt>
                <c:pt idx="559">
                  <c:v>350.0</c:v>
                </c:pt>
                <c:pt idx="560">
                  <c:v>346.0</c:v>
                </c:pt>
                <c:pt idx="561">
                  <c:v>339.0</c:v>
                </c:pt>
                <c:pt idx="562">
                  <c:v>331.0</c:v>
                </c:pt>
                <c:pt idx="563">
                  <c:v>350.0</c:v>
                </c:pt>
                <c:pt idx="564">
                  <c:v>329.0</c:v>
                </c:pt>
                <c:pt idx="565">
                  <c:v>352.0</c:v>
                </c:pt>
                <c:pt idx="566">
                  <c:v>345.0</c:v>
                </c:pt>
                <c:pt idx="567">
                  <c:v>338.0</c:v>
                </c:pt>
                <c:pt idx="568">
                  <c:v>338.0</c:v>
                </c:pt>
                <c:pt idx="569">
                  <c:v>328.0</c:v>
                </c:pt>
                <c:pt idx="570">
                  <c:v>349.0</c:v>
                </c:pt>
                <c:pt idx="571">
                  <c:v>331.0</c:v>
                </c:pt>
                <c:pt idx="572">
                  <c:v>331.0</c:v>
                </c:pt>
                <c:pt idx="573">
                  <c:v>321.0</c:v>
                </c:pt>
                <c:pt idx="574">
                  <c:v>334.0</c:v>
                </c:pt>
                <c:pt idx="575">
                  <c:v>304.0</c:v>
                </c:pt>
                <c:pt idx="576">
                  <c:v>311.0</c:v>
                </c:pt>
                <c:pt idx="577">
                  <c:v>326.0</c:v>
                </c:pt>
                <c:pt idx="578">
                  <c:v>315.0</c:v>
                </c:pt>
                <c:pt idx="579">
                  <c:v>327.0</c:v>
                </c:pt>
                <c:pt idx="580">
                  <c:v>320.0</c:v>
                </c:pt>
                <c:pt idx="581">
                  <c:v>314.0</c:v>
                </c:pt>
                <c:pt idx="582">
                  <c:v>363.0</c:v>
                </c:pt>
                <c:pt idx="583">
                  <c:v>310.0</c:v>
                </c:pt>
                <c:pt idx="584">
                  <c:v>307.0</c:v>
                </c:pt>
                <c:pt idx="585">
                  <c:v>314.0</c:v>
                </c:pt>
                <c:pt idx="586">
                  <c:v>302.0</c:v>
                </c:pt>
                <c:pt idx="587">
                  <c:v>298.0</c:v>
                </c:pt>
                <c:pt idx="588">
                  <c:v>302.0</c:v>
                </c:pt>
                <c:pt idx="589">
                  <c:v>295.0</c:v>
                </c:pt>
                <c:pt idx="590">
                  <c:v>293.0</c:v>
                </c:pt>
                <c:pt idx="591">
                  <c:v>291.0</c:v>
                </c:pt>
                <c:pt idx="592">
                  <c:v>280.0</c:v>
                </c:pt>
                <c:pt idx="593">
                  <c:v>269.0</c:v>
                </c:pt>
                <c:pt idx="594">
                  <c:v>261.0</c:v>
                </c:pt>
                <c:pt idx="595">
                  <c:v>273.0</c:v>
                </c:pt>
                <c:pt idx="596">
                  <c:v>254.0</c:v>
                </c:pt>
                <c:pt idx="597">
                  <c:v>271.0</c:v>
                </c:pt>
                <c:pt idx="598">
                  <c:v>261.0</c:v>
                </c:pt>
                <c:pt idx="599">
                  <c:v>277.0</c:v>
                </c:pt>
                <c:pt idx="600">
                  <c:v>255.0</c:v>
                </c:pt>
                <c:pt idx="601">
                  <c:v>221.0</c:v>
                </c:pt>
                <c:pt idx="602">
                  <c:v>253.0</c:v>
                </c:pt>
                <c:pt idx="603">
                  <c:v>218.0</c:v>
                </c:pt>
                <c:pt idx="604">
                  <c:v>238.0</c:v>
                </c:pt>
                <c:pt idx="605">
                  <c:v>219.0</c:v>
                </c:pt>
                <c:pt idx="606">
                  <c:v>219.0</c:v>
                </c:pt>
                <c:pt idx="607">
                  <c:v>222.0</c:v>
                </c:pt>
                <c:pt idx="608">
                  <c:v>217.0</c:v>
                </c:pt>
                <c:pt idx="609">
                  <c:v>209.0</c:v>
                </c:pt>
                <c:pt idx="610">
                  <c:v>215.0</c:v>
                </c:pt>
                <c:pt idx="611">
                  <c:v>211.0</c:v>
                </c:pt>
                <c:pt idx="612">
                  <c:v>214.0</c:v>
                </c:pt>
                <c:pt idx="613">
                  <c:v>211.0</c:v>
                </c:pt>
                <c:pt idx="614">
                  <c:v>220.0</c:v>
                </c:pt>
                <c:pt idx="615">
                  <c:v>215.0</c:v>
                </c:pt>
                <c:pt idx="616">
                  <c:v>207.0</c:v>
                </c:pt>
                <c:pt idx="617">
                  <c:v>242.0</c:v>
                </c:pt>
                <c:pt idx="618">
                  <c:v>207.0</c:v>
                </c:pt>
                <c:pt idx="619">
                  <c:v>243.0</c:v>
                </c:pt>
                <c:pt idx="620">
                  <c:v>198.0</c:v>
                </c:pt>
                <c:pt idx="621">
                  <c:v>230.0</c:v>
                </c:pt>
                <c:pt idx="622">
                  <c:v>206.0</c:v>
                </c:pt>
                <c:pt idx="623">
                  <c:v>186.0</c:v>
                </c:pt>
                <c:pt idx="624">
                  <c:v>189.0</c:v>
                </c:pt>
                <c:pt idx="625">
                  <c:v>211.0</c:v>
                </c:pt>
                <c:pt idx="626">
                  <c:v>202.0</c:v>
                </c:pt>
                <c:pt idx="627">
                  <c:v>198.0</c:v>
                </c:pt>
                <c:pt idx="628">
                  <c:v>211.0</c:v>
                </c:pt>
                <c:pt idx="629">
                  <c:v>236.0</c:v>
                </c:pt>
                <c:pt idx="630">
                  <c:v>241.0</c:v>
                </c:pt>
                <c:pt idx="631">
                  <c:v>136.0</c:v>
                </c:pt>
                <c:pt idx="632">
                  <c:v>135.0</c:v>
                </c:pt>
                <c:pt idx="633">
                  <c:v>147.0</c:v>
                </c:pt>
                <c:pt idx="634">
                  <c:v>111.0</c:v>
                </c:pt>
                <c:pt idx="635">
                  <c:v>97.0</c:v>
                </c:pt>
                <c:pt idx="636">
                  <c:v>158.0</c:v>
                </c:pt>
                <c:pt idx="637">
                  <c:v>107.0</c:v>
                </c:pt>
                <c:pt idx="638">
                  <c:v>166.0</c:v>
                </c:pt>
                <c:pt idx="639">
                  <c:v>94.0</c:v>
                </c:pt>
                <c:pt idx="640">
                  <c:v>160.0</c:v>
                </c:pt>
                <c:pt idx="641">
                  <c:v>84.0</c:v>
                </c:pt>
                <c:pt idx="642">
                  <c:v>111.0</c:v>
                </c:pt>
                <c:pt idx="643">
                  <c:v>148.0</c:v>
                </c:pt>
                <c:pt idx="644">
                  <c:v>164.0</c:v>
                </c:pt>
                <c:pt idx="645">
                  <c:v>98.0</c:v>
                </c:pt>
                <c:pt idx="646">
                  <c:v>96.0</c:v>
                </c:pt>
                <c:pt idx="647">
                  <c:v>106.0</c:v>
                </c:pt>
                <c:pt idx="648">
                  <c:v>76.0</c:v>
                </c:pt>
                <c:pt idx="649">
                  <c:v>51.0</c:v>
                </c:pt>
                <c:pt idx="650">
                  <c:v>84.0</c:v>
                </c:pt>
                <c:pt idx="651">
                  <c:v>55.0</c:v>
                </c:pt>
                <c:pt idx="652">
                  <c:v>46.0</c:v>
                </c:pt>
                <c:pt idx="653">
                  <c:v>121.0</c:v>
                </c:pt>
                <c:pt idx="654">
                  <c:v>34.0</c:v>
                </c:pt>
                <c:pt idx="655">
                  <c:v>0.0</c:v>
                </c:pt>
                <c:pt idx="656">
                  <c:v>180.0</c:v>
                </c:pt>
                <c:pt idx="657">
                  <c:v>30.0</c:v>
                </c:pt>
                <c:pt idx="658">
                  <c:v>55.0</c:v>
                </c:pt>
                <c:pt idx="659">
                  <c:v>0.0</c:v>
                </c:pt>
                <c:pt idx="660">
                  <c:v>0.0</c:v>
                </c:pt>
                <c:pt idx="661">
                  <c:v>34.0</c:v>
                </c:pt>
                <c:pt idx="662">
                  <c:v>8.0</c:v>
                </c:pt>
                <c:pt idx="663">
                  <c:v>0.0</c:v>
                </c:pt>
                <c:pt idx="664">
                  <c:v>78.0</c:v>
                </c:pt>
                <c:pt idx="665">
                  <c:v>0.0</c:v>
                </c:pt>
                <c:pt idx="666">
                  <c:v>16.0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33.0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52.0</c:v>
                </c:pt>
                <c:pt idx="680">
                  <c:v>0.0</c:v>
                </c:pt>
                <c:pt idx="681">
                  <c:v>26.0</c:v>
                </c:pt>
                <c:pt idx="682">
                  <c:v>44.0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75.0</c:v>
                </c:pt>
                <c:pt idx="689">
                  <c:v>21.0</c:v>
                </c:pt>
                <c:pt idx="690">
                  <c:v>19.0</c:v>
                </c:pt>
                <c:pt idx="691">
                  <c:v>49.0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33.0</c:v>
                </c:pt>
                <c:pt idx="697">
                  <c:v>1.0</c:v>
                </c:pt>
                <c:pt idx="698">
                  <c:v>0.0</c:v>
                </c:pt>
                <c:pt idx="699">
                  <c:v>0.0</c:v>
                </c:pt>
                <c:pt idx="700">
                  <c:v>11.0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2.0</c:v>
                </c:pt>
                <c:pt idx="705">
                  <c:v>0.0</c:v>
                </c:pt>
                <c:pt idx="706">
                  <c:v>5.0</c:v>
                </c:pt>
                <c:pt idx="707">
                  <c:v>8.0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16.0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4.0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48760"/>
        <c:axId val="6867560"/>
      </c:scatterChart>
      <c:valAx>
        <c:axId val="1327340152"/>
        <c:scaling>
          <c:orientation val="minMax"/>
          <c:max val="6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26481912"/>
        <c:crosses val="autoZero"/>
        <c:crossBetween val="midCat"/>
      </c:valAx>
      <c:valAx>
        <c:axId val="1326481912"/>
        <c:scaling>
          <c:orientation val="minMax"/>
          <c:max val="5000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Outstanding</a:t>
                </a:r>
                <a:r>
                  <a:rPr lang="en-US" baseline="0"/>
                  <a:t> Network Buffers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27340152"/>
        <c:crosses val="autoZero"/>
        <c:crossBetween val="midCat"/>
      </c:valAx>
      <c:valAx>
        <c:axId val="6867560"/>
        <c:scaling>
          <c:orientation val="minMax"/>
          <c:max val="1200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Scheduled Work  &amp; Miss Rates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148760"/>
        <c:crosses val="max"/>
        <c:crossBetween val="midCat"/>
      </c:valAx>
      <c:valAx>
        <c:axId val="7148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675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80874691799889"/>
          <c:y val="0.210349227179936"/>
          <c:w val="0.107594647260002"/>
          <c:h val="0.17707750072907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1" i="0" baseline="0">
                <a:effectLst/>
              </a:rPr>
              <a:t>Network buffers, miss rate, and work scheduled</a:t>
            </a:r>
            <a:endParaRPr lang="en-US" sz="1200">
              <a:effectLst/>
            </a:endParaRPr>
          </a:p>
        </c:rich>
      </c:tx>
      <c:layout>
        <c:manualLayout>
          <c:xMode val="edge"/>
          <c:yMode val="edge"/>
          <c:x val="0.191088045812455"/>
          <c:y val="0.0092592592592592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9721824544659"/>
          <c:y val="0.0984455958549223"/>
          <c:w val="0.742557066730295"/>
          <c:h val="0.753155803441236"/>
        </c:manualLayout>
      </c:layout>
      <c:scatterChart>
        <c:scatterStyle val="lineMarker"/>
        <c:varyColors val="0"/>
        <c:ser>
          <c:idx val="1"/>
          <c:order val="1"/>
          <c:tx>
            <c:strRef>
              <c:f>cholesky_32_dynamic_prefetch_40!$C$1</c:f>
              <c:strCache>
                <c:ptCount val="1"/>
                <c:pt idx="0">
                  <c:v>net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2"/>
          </c:marker>
          <c:xVal>
            <c:numRef>
              <c:f>cholesky_32_dynamic_prefetch_40!$I$2:$I$770</c:f>
              <c:numCache>
                <c:formatCode>General</c:formatCode>
                <c:ptCount val="769"/>
                <c:pt idx="0">
                  <c:v>0.0</c:v>
                </c:pt>
                <c:pt idx="1">
                  <c:v>0.147089958190918</c:v>
                </c:pt>
                <c:pt idx="2">
                  <c:v>0.983669996261597</c:v>
                </c:pt>
                <c:pt idx="3">
                  <c:v>1.186010122299194</c:v>
                </c:pt>
                <c:pt idx="4">
                  <c:v>1.297369956970215</c:v>
                </c:pt>
                <c:pt idx="5">
                  <c:v>1.863680124282837</c:v>
                </c:pt>
                <c:pt idx="6">
                  <c:v>2.291660070419311</c:v>
                </c:pt>
                <c:pt idx="7">
                  <c:v>2.732450008392334</c:v>
                </c:pt>
                <c:pt idx="8">
                  <c:v>3.198270082473755</c:v>
                </c:pt>
                <c:pt idx="9">
                  <c:v>3.776829957962036</c:v>
                </c:pt>
                <c:pt idx="10">
                  <c:v>4.072220087051391</c:v>
                </c:pt>
                <c:pt idx="11">
                  <c:v>4.503129959106444</c:v>
                </c:pt>
                <c:pt idx="12">
                  <c:v>4.776340007781982</c:v>
                </c:pt>
                <c:pt idx="13">
                  <c:v>4.869640111923217</c:v>
                </c:pt>
                <c:pt idx="14">
                  <c:v>5.110759973526</c:v>
                </c:pt>
                <c:pt idx="15">
                  <c:v>5.8856201171875</c:v>
                </c:pt>
                <c:pt idx="16">
                  <c:v>6.283980131149291</c:v>
                </c:pt>
                <c:pt idx="17">
                  <c:v>6.483190059661866</c:v>
                </c:pt>
                <c:pt idx="18">
                  <c:v>6.904720067977904</c:v>
                </c:pt>
                <c:pt idx="19">
                  <c:v>7.327630043029784</c:v>
                </c:pt>
                <c:pt idx="20">
                  <c:v>7.770050048828124</c:v>
                </c:pt>
                <c:pt idx="21">
                  <c:v>8.01679015159607</c:v>
                </c:pt>
                <c:pt idx="22">
                  <c:v>8.333060026168823</c:v>
                </c:pt>
                <c:pt idx="23">
                  <c:v>8.702939987182618</c:v>
                </c:pt>
                <c:pt idx="24">
                  <c:v>9.009850025177001</c:v>
                </c:pt>
                <c:pt idx="25">
                  <c:v>9.193910121917723</c:v>
                </c:pt>
                <c:pt idx="26">
                  <c:v>10.0868799686432</c:v>
                </c:pt>
                <c:pt idx="27">
                  <c:v>10.39127016067505</c:v>
                </c:pt>
                <c:pt idx="28">
                  <c:v>10.96431016921997</c:v>
                </c:pt>
                <c:pt idx="29">
                  <c:v>11.4667501449585</c:v>
                </c:pt>
                <c:pt idx="30">
                  <c:v>11.70585012435913</c:v>
                </c:pt>
                <c:pt idx="31">
                  <c:v>12.63258004188538</c:v>
                </c:pt>
                <c:pt idx="32">
                  <c:v>12.67282009124756</c:v>
                </c:pt>
                <c:pt idx="33">
                  <c:v>13.23088002204895</c:v>
                </c:pt>
                <c:pt idx="34">
                  <c:v>13.75529003143311</c:v>
                </c:pt>
                <c:pt idx="35">
                  <c:v>14.32641005516052</c:v>
                </c:pt>
                <c:pt idx="36">
                  <c:v>14.83378005027771</c:v>
                </c:pt>
                <c:pt idx="37">
                  <c:v>15.1701900959015</c:v>
                </c:pt>
                <c:pt idx="38">
                  <c:v>15.53067994117737</c:v>
                </c:pt>
                <c:pt idx="39">
                  <c:v>15.68633008003235</c:v>
                </c:pt>
                <c:pt idx="40">
                  <c:v>16.18727016448975</c:v>
                </c:pt>
                <c:pt idx="41">
                  <c:v>16.41603016853333</c:v>
                </c:pt>
                <c:pt idx="42">
                  <c:v>16.81736993789673</c:v>
                </c:pt>
                <c:pt idx="43">
                  <c:v>17.26747012138367</c:v>
                </c:pt>
                <c:pt idx="44">
                  <c:v>17.51631999015808</c:v>
                </c:pt>
                <c:pt idx="45">
                  <c:v>17.95336008071899</c:v>
                </c:pt>
                <c:pt idx="46">
                  <c:v>18.24872016906738</c:v>
                </c:pt>
                <c:pt idx="47">
                  <c:v>18.58582997322082</c:v>
                </c:pt>
                <c:pt idx="48">
                  <c:v>18.71245002746582</c:v>
                </c:pt>
                <c:pt idx="49">
                  <c:v>19.22133016586304</c:v>
                </c:pt>
                <c:pt idx="50">
                  <c:v>19.6630699634552</c:v>
                </c:pt>
                <c:pt idx="51">
                  <c:v>20.12388014793396</c:v>
                </c:pt>
                <c:pt idx="52">
                  <c:v>20.36949014663696</c:v>
                </c:pt>
                <c:pt idx="53">
                  <c:v>20.57024002075195</c:v>
                </c:pt>
                <c:pt idx="54">
                  <c:v>20.97548007965088</c:v>
                </c:pt>
                <c:pt idx="55">
                  <c:v>21.32969999313353</c:v>
                </c:pt>
                <c:pt idx="56">
                  <c:v>21.6050901412964</c:v>
                </c:pt>
                <c:pt idx="57">
                  <c:v>21.64452004432678</c:v>
                </c:pt>
                <c:pt idx="58">
                  <c:v>22.2941300868988</c:v>
                </c:pt>
                <c:pt idx="59">
                  <c:v>22.82576012611389</c:v>
                </c:pt>
                <c:pt idx="60">
                  <c:v>23.20712995529175</c:v>
                </c:pt>
                <c:pt idx="61">
                  <c:v>23.46534013748168</c:v>
                </c:pt>
                <c:pt idx="62">
                  <c:v>23.80413007736206</c:v>
                </c:pt>
                <c:pt idx="63">
                  <c:v>24.15848994255066</c:v>
                </c:pt>
                <c:pt idx="64">
                  <c:v>24.47031998634337</c:v>
                </c:pt>
                <c:pt idx="65">
                  <c:v>24.72664999961853</c:v>
                </c:pt>
                <c:pt idx="66">
                  <c:v>25.03229999542236</c:v>
                </c:pt>
                <c:pt idx="67">
                  <c:v>25.41087007522583</c:v>
                </c:pt>
                <c:pt idx="68">
                  <c:v>25.8636200428009</c:v>
                </c:pt>
                <c:pt idx="69">
                  <c:v>26.15372014045715</c:v>
                </c:pt>
                <c:pt idx="70">
                  <c:v>26.42647004127502</c:v>
                </c:pt>
                <c:pt idx="71">
                  <c:v>26.6380500793457</c:v>
                </c:pt>
                <c:pt idx="72">
                  <c:v>27.03629016876221</c:v>
                </c:pt>
                <c:pt idx="73">
                  <c:v>27.16683006286621</c:v>
                </c:pt>
                <c:pt idx="74">
                  <c:v>27.55889010429382</c:v>
                </c:pt>
                <c:pt idx="75">
                  <c:v>28.23800015449524</c:v>
                </c:pt>
                <c:pt idx="76">
                  <c:v>28.42399001121521</c:v>
                </c:pt>
                <c:pt idx="77">
                  <c:v>28.77005004882812</c:v>
                </c:pt>
                <c:pt idx="78">
                  <c:v>29.23050999641418</c:v>
                </c:pt>
                <c:pt idx="79">
                  <c:v>29.64429998397827</c:v>
                </c:pt>
                <c:pt idx="80">
                  <c:v>29.9311900138855</c:v>
                </c:pt>
                <c:pt idx="81">
                  <c:v>30.25811004638672</c:v>
                </c:pt>
                <c:pt idx="82">
                  <c:v>30.73228001594543</c:v>
                </c:pt>
                <c:pt idx="83">
                  <c:v>31.66460013389587</c:v>
                </c:pt>
                <c:pt idx="84">
                  <c:v>31.92483997344971</c:v>
                </c:pt>
                <c:pt idx="85">
                  <c:v>32.01395010948181</c:v>
                </c:pt>
                <c:pt idx="86">
                  <c:v>32.47994995117187</c:v>
                </c:pt>
                <c:pt idx="87">
                  <c:v>32.69683003425598</c:v>
                </c:pt>
                <c:pt idx="88">
                  <c:v>33.36236000061034</c:v>
                </c:pt>
                <c:pt idx="89">
                  <c:v>33.53146004676819</c:v>
                </c:pt>
                <c:pt idx="90">
                  <c:v>33.72733998298645</c:v>
                </c:pt>
                <c:pt idx="91">
                  <c:v>34.07002997398376</c:v>
                </c:pt>
                <c:pt idx="92">
                  <c:v>34.3560299873352</c:v>
                </c:pt>
                <c:pt idx="93">
                  <c:v>34.62726998329162</c:v>
                </c:pt>
                <c:pt idx="94">
                  <c:v>34.8889000415802</c:v>
                </c:pt>
                <c:pt idx="95">
                  <c:v>35.18773007392883</c:v>
                </c:pt>
                <c:pt idx="96">
                  <c:v>35.1979501247406</c:v>
                </c:pt>
                <c:pt idx="97">
                  <c:v>35.57655000686646</c:v>
                </c:pt>
                <c:pt idx="98">
                  <c:v>35.86479997634888</c:v>
                </c:pt>
                <c:pt idx="99">
                  <c:v>36.09235000610351</c:v>
                </c:pt>
                <c:pt idx="100">
                  <c:v>36.47670006752014</c:v>
                </c:pt>
                <c:pt idx="101">
                  <c:v>36.69234013557435</c:v>
                </c:pt>
                <c:pt idx="102">
                  <c:v>37.21499013900757</c:v>
                </c:pt>
                <c:pt idx="103">
                  <c:v>37.40774011611938</c:v>
                </c:pt>
                <c:pt idx="104">
                  <c:v>37.66266012191772</c:v>
                </c:pt>
                <c:pt idx="105">
                  <c:v>38.21533012390136</c:v>
                </c:pt>
                <c:pt idx="106">
                  <c:v>38.38911008834839</c:v>
                </c:pt>
                <c:pt idx="107">
                  <c:v>38.76674008369445</c:v>
                </c:pt>
                <c:pt idx="108">
                  <c:v>38.94203996658325</c:v>
                </c:pt>
                <c:pt idx="109">
                  <c:v>39.16821002960205</c:v>
                </c:pt>
                <c:pt idx="110">
                  <c:v>39.44835996627807</c:v>
                </c:pt>
                <c:pt idx="111">
                  <c:v>40.21727013587952</c:v>
                </c:pt>
                <c:pt idx="112">
                  <c:v>40.40628004074097</c:v>
                </c:pt>
                <c:pt idx="113">
                  <c:v>40.58529996871948</c:v>
                </c:pt>
                <c:pt idx="114">
                  <c:v>40.69814014434815</c:v>
                </c:pt>
                <c:pt idx="115">
                  <c:v>41.32283997535706</c:v>
                </c:pt>
                <c:pt idx="116">
                  <c:v>41.78427004814148</c:v>
                </c:pt>
                <c:pt idx="117">
                  <c:v>42.07825016975403</c:v>
                </c:pt>
                <c:pt idx="118">
                  <c:v>42.24235010147095</c:v>
                </c:pt>
                <c:pt idx="119">
                  <c:v>42.76835012435914</c:v>
                </c:pt>
                <c:pt idx="120">
                  <c:v>42.84382009506224</c:v>
                </c:pt>
                <c:pt idx="121">
                  <c:v>43.01084995269774</c:v>
                </c:pt>
                <c:pt idx="122">
                  <c:v>43.31856012344359</c:v>
                </c:pt>
                <c:pt idx="123">
                  <c:v>43.51452994346619</c:v>
                </c:pt>
                <c:pt idx="124">
                  <c:v>43.82238006591797</c:v>
                </c:pt>
                <c:pt idx="125">
                  <c:v>43.98309993743896</c:v>
                </c:pt>
                <c:pt idx="126">
                  <c:v>44.02491998672486</c:v>
                </c:pt>
                <c:pt idx="127">
                  <c:v>44.81798005104063</c:v>
                </c:pt>
                <c:pt idx="128">
                  <c:v>45.27223014831542</c:v>
                </c:pt>
                <c:pt idx="129">
                  <c:v>45.53676009178162</c:v>
                </c:pt>
                <c:pt idx="130">
                  <c:v>45.72239995002746</c:v>
                </c:pt>
                <c:pt idx="131">
                  <c:v>45.88188004493712</c:v>
                </c:pt>
                <c:pt idx="132">
                  <c:v>46.99633002281188</c:v>
                </c:pt>
                <c:pt idx="133">
                  <c:v>47.20678997039795</c:v>
                </c:pt>
                <c:pt idx="134">
                  <c:v>48.37794995307922</c:v>
                </c:pt>
                <c:pt idx="135">
                  <c:v>48.39888000488281</c:v>
                </c:pt>
                <c:pt idx="136">
                  <c:v>48.53980016708374</c:v>
                </c:pt>
                <c:pt idx="137">
                  <c:v>50.42393016815186</c:v>
                </c:pt>
                <c:pt idx="138">
                  <c:v>50.4499101638794</c:v>
                </c:pt>
                <c:pt idx="139">
                  <c:v>50.67856001853942</c:v>
                </c:pt>
                <c:pt idx="140">
                  <c:v>50.73422002792358</c:v>
                </c:pt>
                <c:pt idx="141">
                  <c:v>51.16291999816895</c:v>
                </c:pt>
                <c:pt idx="142">
                  <c:v>52.40619015693665</c:v>
                </c:pt>
                <c:pt idx="143">
                  <c:v>54.13183999061584</c:v>
                </c:pt>
                <c:pt idx="144">
                  <c:v>54.15576004981994</c:v>
                </c:pt>
                <c:pt idx="145">
                  <c:v>54.25112009048462</c:v>
                </c:pt>
                <c:pt idx="146">
                  <c:v>54.47096014022827</c:v>
                </c:pt>
                <c:pt idx="147">
                  <c:v>54.93898010253906</c:v>
                </c:pt>
                <c:pt idx="148">
                  <c:v>55.76592993736267</c:v>
                </c:pt>
                <c:pt idx="149">
                  <c:v>56.57772016525268</c:v>
                </c:pt>
                <c:pt idx="150">
                  <c:v>56.59937000274657</c:v>
                </c:pt>
                <c:pt idx="151">
                  <c:v>57.29060006141662</c:v>
                </c:pt>
                <c:pt idx="152">
                  <c:v>58.71413016319275</c:v>
                </c:pt>
                <c:pt idx="153">
                  <c:v>59.90814995765685</c:v>
                </c:pt>
                <c:pt idx="154">
                  <c:v>59.94824004173279</c:v>
                </c:pt>
                <c:pt idx="155">
                  <c:v>62.31319999694824</c:v>
                </c:pt>
                <c:pt idx="156">
                  <c:v>62.4746401309967</c:v>
                </c:pt>
                <c:pt idx="157">
                  <c:v>63.02023005485534</c:v>
                </c:pt>
                <c:pt idx="158">
                  <c:v>63.58264994621277</c:v>
                </c:pt>
                <c:pt idx="159">
                  <c:v>63.91366004943847</c:v>
                </c:pt>
                <c:pt idx="160">
                  <c:v>64.6992299556732</c:v>
                </c:pt>
                <c:pt idx="161">
                  <c:v>65.71057009696959</c:v>
                </c:pt>
                <c:pt idx="162">
                  <c:v>66.55274009704588</c:v>
                </c:pt>
                <c:pt idx="163">
                  <c:v>67.44851994514468</c:v>
                </c:pt>
                <c:pt idx="164">
                  <c:v>68.68588995933533</c:v>
                </c:pt>
                <c:pt idx="165">
                  <c:v>68.71314001083374</c:v>
                </c:pt>
                <c:pt idx="166">
                  <c:v>69.3565299510956</c:v>
                </c:pt>
                <c:pt idx="167">
                  <c:v>69.46194005012512</c:v>
                </c:pt>
                <c:pt idx="168">
                  <c:v>69.54955005645751</c:v>
                </c:pt>
                <c:pt idx="169">
                  <c:v>70.05830001831055</c:v>
                </c:pt>
                <c:pt idx="170">
                  <c:v>71.37003993988036</c:v>
                </c:pt>
                <c:pt idx="171">
                  <c:v>72.3753600120544</c:v>
                </c:pt>
                <c:pt idx="172">
                  <c:v>72.80304002761841</c:v>
                </c:pt>
                <c:pt idx="173">
                  <c:v>73.80532002449034</c:v>
                </c:pt>
                <c:pt idx="174">
                  <c:v>74.00505995750426</c:v>
                </c:pt>
                <c:pt idx="175">
                  <c:v>75.39986014366148</c:v>
                </c:pt>
                <c:pt idx="176">
                  <c:v>78.20406007766723</c:v>
                </c:pt>
                <c:pt idx="177">
                  <c:v>78.23870015144347</c:v>
                </c:pt>
                <c:pt idx="178">
                  <c:v>78.69542002677916</c:v>
                </c:pt>
                <c:pt idx="179">
                  <c:v>79.60107016563414</c:v>
                </c:pt>
                <c:pt idx="180">
                  <c:v>79.7036099433899</c:v>
                </c:pt>
                <c:pt idx="181">
                  <c:v>81.53988003730774</c:v>
                </c:pt>
                <c:pt idx="182">
                  <c:v>82.0311300754547</c:v>
                </c:pt>
                <c:pt idx="183">
                  <c:v>82.05217003822325</c:v>
                </c:pt>
                <c:pt idx="184">
                  <c:v>82.95184016227722</c:v>
                </c:pt>
                <c:pt idx="185">
                  <c:v>84.58243012428282</c:v>
                </c:pt>
                <c:pt idx="186">
                  <c:v>84.61802005767821</c:v>
                </c:pt>
                <c:pt idx="187">
                  <c:v>84.84827995300293</c:v>
                </c:pt>
                <c:pt idx="188">
                  <c:v>85.81736993789673</c:v>
                </c:pt>
                <c:pt idx="189">
                  <c:v>89.2419400215149</c:v>
                </c:pt>
                <c:pt idx="190">
                  <c:v>89.273020029068</c:v>
                </c:pt>
                <c:pt idx="191">
                  <c:v>89.4416301250458</c:v>
                </c:pt>
                <c:pt idx="192">
                  <c:v>89.6439199447632</c:v>
                </c:pt>
                <c:pt idx="193">
                  <c:v>89.73055005073547</c:v>
                </c:pt>
                <c:pt idx="194">
                  <c:v>90.35891008377075</c:v>
                </c:pt>
                <c:pt idx="195">
                  <c:v>91.40391993522645</c:v>
                </c:pt>
                <c:pt idx="196">
                  <c:v>92.75258994102478</c:v>
                </c:pt>
                <c:pt idx="197">
                  <c:v>92.78214001655576</c:v>
                </c:pt>
                <c:pt idx="198">
                  <c:v>93.68755006790161</c:v>
                </c:pt>
                <c:pt idx="199">
                  <c:v>93.8842899799347</c:v>
                </c:pt>
                <c:pt idx="200">
                  <c:v>93.95989012718201</c:v>
                </c:pt>
                <c:pt idx="201">
                  <c:v>94.80392003059386</c:v>
                </c:pt>
                <c:pt idx="202">
                  <c:v>96.28173995018005</c:v>
                </c:pt>
                <c:pt idx="203">
                  <c:v>97.25854015350339</c:v>
                </c:pt>
                <c:pt idx="204">
                  <c:v>97.85092997550964</c:v>
                </c:pt>
                <c:pt idx="205">
                  <c:v>99.15650010108946</c:v>
                </c:pt>
                <c:pt idx="206">
                  <c:v>99.32255005836485</c:v>
                </c:pt>
                <c:pt idx="207">
                  <c:v>100.9623999595642</c:v>
                </c:pt>
                <c:pt idx="208">
                  <c:v>103.7716300487518</c:v>
                </c:pt>
                <c:pt idx="209">
                  <c:v>103.8017201423645</c:v>
                </c:pt>
                <c:pt idx="210">
                  <c:v>105.9817800521851</c:v>
                </c:pt>
                <c:pt idx="211">
                  <c:v>106.0167901515961</c:v>
                </c:pt>
                <c:pt idx="212">
                  <c:v>106.2003099918365</c:v>
                </c:pt>
                <c:pt idx="213">
                  <c:v>108.723030090332</c:v>
                </c:pt>
                <c:pt idx="214">
                  <c:v>108.7640099525452</c:v>
                </c:pt>
                <c:pt idx="215">
                  <c:v>108.8691699504852</c:v>
                </c:pt>
                <c:pt idx="216">
                  <c:v>110.0401699543</c:v>
                </c:pt>
                <c:pt idx="217">
                  <c:v>111.7848000526428</c:v>
                </c:pt>
                <c:pt idx="218">
                  <c:v>111.8107199668884</c:v>
                </c:pt>
                <c:pt idx="219">
                  <c:v>111.9026100635529</c:v>
                </c:pt>
                <c:pt idx="220">
                  <c:v>113.5499300956726</c:v>
                </c:pt>
                <c:pt idx="221">
                  <c:v>118.4390399456024</c:v>
                </c:pt>
                <c:pt idx="222">
                  <c:v>118.4644899368286</c:v>
                </c:pt>
                <c:pt idx="223">
                  <c:v>118.6520500183105</c:v>
                </c:pt>
                <c:pt idx="224">
                  <c:v>118.6609899997711</c:v>
                </c:pt>
                <c:pt idx="225">
                  <c:v>118.9517900943756</c:v>
                </c:pt>
                <c:pt idx="226">
                  <c:v>123.1284000873566</c:v>
                </c:pt>
                <c:pt idx="227">
                  <c:v>123.1449999809265</c:v>
                </c:pt>
                <c:pt idx="228">
                  <c:v>123.2100200653076</c:v>
                </c:pt>
                <c:pt idx="229">
                  <c:v>123.514790058136</c:v>
                </c:pt>
                <c:pt idx="230">
                  <c:v>123.693540096283</c:v>
                </c:pt>
                <c:pt idx="231">
                  <c:v>123.9043800830841</c:v>
                </c:pt>
                <c:pt idx="232">
                  <c:v>123.9989199638367</c:v>
                </c:pt>
                <c:pt idx="233">
                  <c:v>125.5561201572418</c:v>
                </c:pt>
                <c:pt idx="234">
                  <c:v>127.4683201313019</c:v>
                </c:pt>
                <c:pt idx="235">
                  <c:v>127.4961800575256</c:v>
                </c:pt>
                <c:pt idx="236">
                  <c:v>127.6045300960541</c:v>
                </c:pt>
                <c:pt idx="237">
                  <c:v>130.5482001304626</c:v>
                </c:pt>
                <c:pt idx="238">
                  <c:v>130.5775699615479</c:v>
                </c:pt>
                <c:pt idx="239">
                  <c:v>131.315910100937</c:v>
                </c:pt>
                <c:pt idx="240">
                  <c:v>131.3459401130676</c:v>
                </c:pt>
                <c:pt idx="241">
                  <c:v>131.5597500801086</c:v>
                </c:pt>
                <c:pt idx="242">
                  <c:v>131.8105700016022</c:v>
                </c:pt>
                <c:pt idx="243">
                  <c:v>132.4895801544189</c:v>
                </c:pt>
                <c:pt idx="244">
                  <c:v>133.5214099884033</c:v>
                </c:pt>
                <c:pt idx="245">
                  <c:v>134.4261701107025</c:v>
                </c:pt>
                <c:pt idx="246">
                  <c:v>134.5469701290131</c:v>
                </c:pt>
                <c:pt idx="247">
                  <c:v>135.2166800498962</c:v>
                </c:pt>
                <c:pt idx="248">
                  <c:v>137.2652900218964</c:v>
                </c:pt>
                <c:pt idx="249">
                  <c:v>138.7666499614716</c:v>
                </c:pt>
                <c:pt idx="250">
                  <c:v>138.817440032959</c:v>
                </c:pt>
                <c:pt idx="251">
                  <c:v>141.1053400039673</c:v>
                </c:pt>
                <c:pt idx="252">
                  <c:v>141.7736401557922</c:v>
                </c:pt>
                <c:pt idx="253">
                  <c:v>142.6691401004791</c:v>
                </c:pt>
                <c:pt idx="254">
                  <c:v>142.9709100723267</c:v>
                </c:pt>
                <c:pt idx="255">
                  <c:v>143.5135700702667</c:v>
                </c:pt>
                <c:pt idx="256">
                  <c:v>144.1695401668549</c:v>
                </c:pt>
                <c:pt idx="257">
                  <c:v>145.7928500175476</c:v>
                </c:pt>
                <c:pt idx="258">
                  <c:v>153.802850008011</c:v>
                </c:pt>
                <c:pt idx="259">
                  <c:v>153.8250999450684</c:v>
                </c:pt>
                <c:pt idx="260">
                  <c:v>153.9444799423218</c:v>
                </c:pt>
                <c:pt idx="261">
                  <c:v>154.2766001224518</c:v>
                </c:pt>
                <c:pt idx="262">
                  <c:v>154.5472700595856</c:v>
                </c:pt>
                <c:pt idx="263">
                  <c:v>155.0627801418304</c:v>
                </c:pt>
                <c:pt idx="264">
                  <c:v>155.523679971695</c:v>
                </c:pt>
                <c:pt idx="265">
                  <c:v>155.6648299694061</c:v>
                </c:pt>
                <c:pt idx="266">
                  <c:v>157.0216600894928</c:v>
                </c:pt>
                <c:pt idx="267">
                  <c:v>157.0623600482941</c:v>
                </c:pt>
                <c:pt idx="268">
                  <c:v>158.4203100204468</c:v>
                </c:pt>
                <c:pt idx="269">
                  <c:v>160.6873600482941</c:v>
                </c:pt>
                <c:pt idx="270">
                  <c:v>160.7201700210571</c:v>
                </c:pt>
                <c:pt idx="271">
                  <c:v>161.5211701393127</c:v>
                </c:pt>
                <c:pt idx="272">
                  <c:v>161.5540599822998</c:v>
                </c:pt>
                <c:pt idx="273">
                  <c:v>161.699870109558</c:v>
                </c:pt>
                <c:pt idx="274">
                  <c:v>162.482439994812</c:v>
                </c:pt>
                <c:pt idx="275">
                  <c:v>163.1699500083923</c:v>
                </c:pt>
                <c:pt idx="276">
                  <c:v>164.4650700092316</c:v>
                </c:pt>
                <c:pt idx="277">
                  <c:v>165.3781101703644</c:v>
                </c:pt>
                <c:pt idx="278">
                  <c:v>165.4300100803375</c:v>
                </c:pt>
                <c:pt idx="279">
                  <c:v>166.2664799690247</c:v>
                </c:pt>
                <c:pt idx="280">
                  <c:v>168.620700120926</c:v>
                </c:pt>
                <c:pt idx="281">
                  <c:v>170.0425400733948</c:v>
                </c:pt>
                <c:pt idx="282">
                  <c:v>170.0748600959778</c:v>
                </c:pt>
                <c:pt idx="283">
                  <c:v>172.7877099514008</c:v>
                </c:pt>
                <c:pt idx="284">
                  <c:v>173.4493999481201</c:v>
                </c:pt>
                <c:pt idx="285">
                  <c:v>174.6032099723816</c:v>
                </c:pt>
                <c:pt idx="286">
                  <c:v>174.64684009552</c:v>
                </c:pt>
                <c:pt idx="287">
                  <c:v>175.7862200737</c:v>
                </c:pt>
                <c:pt idx="288">
                  <c:v>176.807070016861</c:v>
                </c:pt>
                <c:pt idx="289">
                  <c:v>177.6314401626587</c:v>
                </c:pt>
                <c:pt idx="290">
                  <c:v>179.6627299785614</c:v>
                </c:pt>
                <c:pt idx="291">
                  <c:v>180.5608201026917</c:v>
                </c:pt>
                <c:pt idx="292">
                  <c:v>181.8173899650574</c:v>
                </c:pt>
                <c:pt idx="293">
                  <c:v>181.8900899887085</c:v>
                </c:pt>
                <c:pt idx="294">
                  <c:v>183.2716300487518</c:v>
                </c:pt>
                <c:pt idx="295">
                  <c:v>183.9011001586914</c:v>
                </c:pt>
                <c:pt idx="296">
                  <c:v>183.990040063858</c:v>
                </c:pt>
                <c:pt idx="297">
                  <c:v>184.7523901462555</c:v>
                </c:pt>
                <c:pt idx="298">
                  <c:v>186.6911699771881</c:v>
                </c:pt>
                <c:pt idx="299">
                  <c:v>187.8603899478912</c:v>
                </c:pt>
                <c:pt idx="300">
                  <c:v>188.5662500858307</c:v>
                </c:pt>
                <c:pt idx="301">
                  <c:v>189.9233100414276</c:v>
                </c:pt>
                <c:pt idx="302">
                  <c:v>190.0379600524902</c:v>
                </c:pt>
                <c:pt idx="303">
                  <c:v>191.9682099819183</c:v>
                </c:pt>
                <c:pt idx="304">
                  <c:v>194.831220149994</c:v>
                </c:pt>
                <c:pt idx="305">
                  <c:v>194.8645801544189</c:v>
                </c:pt>
                <c:pt idx="306">
                  <c:v>197.7426900863647</c:v>
                </c:pt>
                <c:pt idx="307">
                  <c:v>197.7681200504303</c:v>
                </c:pt>
                <c:pt idx="308">
                  <c:v>197.9114100933075</c:v>
                </c:pt>
                <c:pt idx="309">
                  <c:v>200.2222800254822</c:v>
                </c:pt>
                <c:pt idx="310">
                  <c:v>200.4227600097656</c:v>
                </c:pt>
                <c:pt idx="311">
                  <c:v>200.445680141449</c:v>
                </c:pt>
                <c:pt idx="312">
                  <c:v>201.5793600082397</c:v>
                </c:pt>
                <c:pt idx="313">
                  <c:v>203.8961100578308</c:v>
                </c:pt>
                <c:pt idx="314">
                  <c:v>204.3639299869537</c:v>
                </c:pt>
                <c:pt idx="315">
                  <c:v>204.3863401412964</c:v>
                </c:pt>
                <c:pt idx="316">
                  <c:v>205.4312000274658</c:v>
                </c:pt>
                <c:pt idx="317">
                  <c:v>213.4325399398804</c:v>
                </c:pt>
                <c:pt idx="318">
                  <c:v>213.4745900630951</c:v>
                </c:pt>
                <c:pt idx="319">
                  <c:v>213.6447801589966</c:v>
                </c:pt>
                <c:pt idx="320">
                  <c:v>213.682760000229</c:v>
                </c:pt>
                <c:pt idx="321">
                  <c:v>214.3082201480865</c:v>
                </c:pt>
                <c:pt idx="322">
                  <c:v>214.4510700702667</c:v>
                </c:pt>
                <c:pt idx="323">
                  <c:v>214.5827701091766</c:v>
                </c:pt>
                <c:pt idx="324">
                  <c:v>214.7103900909424</c:v>
                </c:pt>
                <c:pt idx="325">
                  <c:v>214.8278501033783</c:v>
                </c:pt>
                <c:pt idx="326">
                  <c:v>215.736230134964</c:v>
                </c:pt>
                <c:pt idx="327">
                  <c:v>216.4514901638031</c:v>
                </c:pt>
                <c:pt idx="328">
                  <c:v>216.53297996521</c:v>
                </c:pt>
                <c:pt idx="329">
                  <c:v>217.5495901107788</c:v>
                </c:pt>
                <c:pt idx="330">
                  <c:v>219.9923100471497</c:v>
                </c:pt>
                <c:pt idx="331">
                  <c:v>220.8973801136017</c:v>
                </c:pt>
                <c:pt idx="332">
                  <c:v>221.7321801185608</c:v>
                </c:pt>
                <c:pt idx="333">
                  <c:v>223.2506301403046</c:v>
                </c:pt>
                <c:pt idx="334">
                  <c:v>223.3645801544189</c:v>
                </c:pt>
                <c:pt idx="335">
                  <c:v>225.3223400115967</c:v>
                </c:pt>
                <c:pt idx="336">
                  <c:v>228.3058099746704</c:v>
                </c:pt>
                <c:pt idx="337">
                  <c:v>228.3291301727295</c:v>
                </c:pt>
                <c:pt idx="338">
                  <c:v>231.5361800193787</c:v>
                </c:pt>
                <c:pt idx="339">
                  <c:v>231.5754899978638</c:v>
                </c:pt>
                <c:pt idx="340">
                  <c:v>231.6638100147247</c:v>
                </c:pt>
                <c:pt idx="341">
                  <c:v>234.3861000537872</c:v>
                </c:pt>
                <c:pt idx="342">
                  <c:v>234.7467300891876</c:v>
                </c:pt>
                <c:pt idx="343">
                  <c:v>234.7759599685669</c:v>
                </c:pt>
                <c:pt idx="344">
                  <c:v>235.7929899692535</c:v>
                </c:pt>
                <c:pt idx="345">
                  <c:v>238.4432001113892</c:v>
                </c:pt>
                <c:pt idx="346">
                  <c:v>239.2254099845886</c:v>
                </c:pt>
                <c:pt idx="347">
                  <c:v>239.2473599910736</c:v>
                </c:pt>
                <c:pt idx="348">
                  <c:v>240.1824400424957</c:v>
                </c:pt>
                <c:pt idx="349">
                  <c:v>248.4265501499176</c:v>
                </c:pt>
                <c:pt idx="350">
                  <c:v>248.4635901451111</c:v>
                </c:pt>
                <c:pt idx="351">
                  <c:v>248.7492799758911</c:v>
                </c:pt>
                <c:pt idx="352">
                  <c:v>248.760400056839</c:v>
                </c:pt>
                <c:pt idx="353">
                  <c:v>248.9152100086212</c:v>
                </c:pt>
                <c:pt idx="354">
                  <c:v>253.9378299713135</c:v>
                </c:pt>
                <c:pt idx="355">
                  <c:v>253.9765400886536</c:v>
                </c:pt>
                <c:pt idx="356">
                  <c:v>254.0394401550293</c:v>
                </c:pt>
                <c:pt idx="357">
                  <c:v>254.0823600292206</c:v>
                </c:pt>
                <c:pt idx="358">
                  <c:v>254.2367000579834</c:v>
                </c:pt>
                <c:pt idx="359">
                  <c:v>255.7699799537659</c:v>
                </c:pt>
                <c:pt idx="360">
                  <c:v>255.8544199466705</c:v>
                </c:pt>
                <c:pt idx="361">
                  <c:v>255.9028301239014</c:v>
                </c:pt>
                <c:pt idx="362">
                  <c:v>256.6051599979401</c:v>
                </c:pt>
                <c:pt idx="363">
                  <c:v>256.6491100788116</c:v>
                </c:pt>
                <c:pt idx="364">
                  <c:v>256.7613799571989</c:v>
                </c:pt>
                <c:pt idx="365">
                  <c:v>260.1126501560211</c:v>
                </c:pt>
                <c:pt idx="366">
                  <c:v>260.162230014801</c:v>
                </c:pt>
                <c:pt idx="367">
                  <c:v>261.8865201473236</c:v>
                </c:pt>
                <c:pt idx="368">
                  <c:v>261.9246900081635</c:v>
                </c:pt>
                <c:pt idx="369">
                  <c:v>262.1379001140594</c:v>
                </c:pt>
                <c:pt idx="370">
                  <c:v>263.064150094986</c:v>
                </c:pt>
                <c:pt idx="371">
                  <c:v>263.6285099983215</c:v>
                </c:pt>
                <c:pt idx="372">
                  <c:v>264.5958001613616</c:v>
                </c:pt>
                <c:pt idx="373">
                  <c:v>266.7566001415253</c:v>
                </c:pt>
                <c:pt idx="374">
                  <c:v>266.8035900592803</c:v>
                </c:pt>
                <c:pt idx="375">
                  <c:v>267.0858600139617</c:v>
                </c:pt>
                <c:pt idx="376">
                  <c:v>268.8319900035858</c:v>
                </c:pt>
                <c:pt idx="377">
                  <c:v>270.3434400558471</c:v>
                </c:pt>
                <c:pt idx="378">
                  <c:v>270.3649799823761</c:v>
                </c:pt>
                <c:pt idx="379">
                  <c:v>272.910120010376</c:v>
                </c:pt>
                <c:pt idx="380">
                  <c:v>275.739030122757</c:v>
                </c:pt>
                <c:pt idx="381">
                  <c:v>275.7697501182556</c:v>
                </c:pt>
                <c:pt idx="382">
                  <c:v>275.8508501052856</c:v>
                </c:pt>
                <c:pt idx="383">
                  <c:v>276.254559993744</c:v>
                </c:pt>
                <c:pt idx="384">
                  <c:v>276.2750201225281</c:v>
                </c:pt>
                <c:pt idx="385">
                  <c:v>278.3632700443268</c:v>
                </c:pt>
                <c:pt idx="386">
                  <c:v>287.8504700660706</c:v>
                </c:pt>
                <c:pt idx="387">
                  <c:v>287.8695900440216</c:v>
                </c:pt>
                <c:pt idx="388">
                  <c:v>288.0559101104736</c:v>
                </c:pt>
                <c:pt idx="389">
                  <c:v>288.6576700210571</c:v>
                </c:pt>
                <c:pt idx="390">
                  <c:v>289.3869700431823</c:v>
                </c:pt>
                <c:pt idx="391">
                  <c:v>289.592600107193</c:v>
                </c:pt>
                <c:pt idx="392">
                  <c:v>291.3067600727081</c:v>
                </c:pt>
                <c:pt idx="393">
                  <c:v>291.6226501464844</c:v>
                </c:pt>
                <c:pt idx="394">
                  <c:v>291.8077199459075</c:v>
                </c:pt>
                <c:pt idx="395">
                  <c:v>292.048180103302</c:v>
                </c:pt>
                <c:pt idx="396">
                  <c:v>292.139790058136</c:v>
                </c:pt>
                <c:pt idx="397">
                  <c:v>294.5131199359893</c:v>
                </c:pt>
                <c:pt idx="398">
                  <c:v>294.5432500839233</c:v>
                </c:pt>
                <c:pt idx="399">
                  <c:v>296.3519699573517</c:v>
                </c:pt>
                <c:pt idx="400">
                  <c:v>296.4106600284576</c:v>
                </c:pt>
                <c:pt idx="401">
                  <c:v>296.4841899871825</c:v>
                </c:pt>
                <c:pt idx="402">
                  <c:v>297.6088299751282</c:v>
                </c:pt>
                <c:pt idx="403">
                  <c:v>298.29984998703</c:v>
                </c:pt>
                <c:pt idx="404">
                  <c:v>299.3810801506042</c:v>
                </c:pt>
                <c:pt idx="405">
                  <c:v>301.6350500583649</c:v>
                </c:pt>
                <c:pt idx="406">
                  <c:v>301.6764800548553</c:v>
                </c:pt>
                <c:pt idx="407">
                  <c:v>302.0653200149536</c:v>
                </c:pt>
                <c:pt idx="408">
                  <c:v>303.9533400535583</c:v>
                </c:pt>
                <c:pt idx="409">
                  <c:v>305.4689199924468</c:v>
                </c:pt>
                <c:pt idx="410">
                  <c:v>305.5140399932861</c:v>
                </c:pt>
                <c:pt idx="411">
                  <c:v>308.242380142212</c:v>
                </c:pt>
                <c:pt idx="412">
                  <c:v>311.219850063324</c:v>
                </c:pt>
                <c:pt idx="413">
                  <c:v>311.7963299751281</c:v>
                </c:pt>
                <c:pt idx="414">
                  <c:v>311.8401999473572</c:v>
                </c:pt>
                <c:pt idx="415">
                  <c:v>311.9937000274658</c:v>
                </c:pt>
                <c:pt idx="416">
                  <c:v>313.0397000312805</c:v>
                </c:pt>
                <c:pt idx="417">
                  <c:v>313.0992801189422</c:v>
                </c:pt>
                <c:pt idx="418">
                  <c:v>317.4925000667572</c:v>
                </c:pt>
                <c:pt idx="419">
                  <c:v>318.9543199539185</c:v>
                </c:pt>
                <c:pt idx="420">
                  <c:v>318.9876301288605</c:v>
                </c:pt>
                <c:pt idx="421">
                  <c:v>319.1366701126099</c:v>
                </c:pt>
                <c:pt idx="422">
                  <c:v>319.9515199661254</c:v>
                </c:pt>
                <c:pt idx="423">
                  <c:v>320.401659965515</c:v>
                </c:pt>
                <c:pt idx="424">
                  <c:v>320.6605401039123</c:v>
                </c:pt>
                <c:pt idx="425">
                  <c:v>321.5303299427031</c:v>
                </c:pt>
                <c:pt idx="426">
                  <c:v>324.4184501171112</c:v>
                </c:pt>
                <c:pt idx="427">
                  <c:v>324.4645400047302</c:v>
                </c:pt>
                <c:pt idx="428">
                  <c:v>325.473610162735</c:v>
                </c:pt>
                <c:pt idx="429">
                  <c:v>326.9337799549102</c:v>
                </c:pt>
                <c:pt idx="430">
                  <c:v>326.9571599960326</c:v>
                </c:pt>
                <c:pt idx="431">
                  <c:v>328.6385600566863</c:v>
                </c:pt>
                <c:pt idx="432">
                  <c:v>332.219850063324</c:v>
                </c:pt>
                <c:pt idx="433">
                  <c:v>332.2483899593353</c:v>
                </c:pt>
                <c:pt idx="434">
                  <c:v>334.3152301311493</c:v>
                </c:pt>
                <c:pt idx="435">
                  <c:v>334.3558599948883</c:v>
                </c:pt>
                <c:pt idx="436">
                  <c:v>334.5235199928283</c:v>
                </c:pt>
                <c:pt idx="437">
                  <c:v>337.5492601394654</c:v>
                </c:pt>
                <c:pt idx="438">
                  <c:v>337.8095500469208</c:v>
                </c:pt>
                <c:pt idx="439">
                  <c:v>337.8371901512145</c:v>
                </c:pt>
                <c:pt idx="440">
                  <c:v>338.852499961853</c:v>
                </c:pt>
                <c:pt idx="441">
                  <c:v>341.3499200344086</c:v>
                </c:pt>
                <c:pt idx="442">
                  <c:v>342.8079199790955</c:v>
                </c:pt>
                <c:pt idx="443">
                  <c:v>342.8511700630188</c:v>
                </c:pt>
                <c:pt idx="444">
                  <c:v>342.9359099864959</c:v>
                </c:pt>
                <c:pt idx="445">
                  <c:v>351.9543600082396</c:v>
                </c:pt>
                <c:pt idx="446">
                  <c:v>351.9879901409149</c:v>
                </c:pt>
                <c:pt idx="447">
                  <c:v>352.073879957199</c:v>
                </c:pt>
                <c:pt idx="448">
                  <c:v>352.170490026474</c:v>
                </c:pt>
                <c:pt idx="449">
                  <c:v>352.257110118866</c:v>
                </c:pt>
                <c:pt idx="450">
                  <c:v>352.3803000450134</c:v>
                </c:pt>
                <c:pt idx="451">
                  <c:v>352.4803500175476</c:v>
                </c:pt>
                <c:pt idx="452">
                  <c:v>352.6104400157928</c:v>
                </c:pt>
                <c:pt idx="453">
                  <c:v>352.8511700630188</c:v>
                </c:pt>
                <c:pt idx="454">
                  <c:v>352.9331600666045</c:v>
                </c:pt>
                <c:pt idx="455">
                  <c:v>353.3999900817871</c:v>
                </c:pt>
                <c:pt idx="456">
                  <c:v>354.1141901016235</c:v>
                </c:pt>
                <c:pt idx="457">
                  <c:v>354.8943400382996</c:v>
                </c:pt>
                <c:pt idx="458">
                  <c:v>358.1307101249695</c:v>
                </c:pt>
                <c:pt idx="459">
                  <c:v>358.159539937973</c:v>
                </c:pt>
                <c:pt idx="460">
                  <c:v>359.046669960022</c:v>
                </c:pt>
                <c:pt idx="461">
                  <c:v>360.6678800582886</c:v>
                </c:pt>
                <c:pt idx="462">
                  <c:v>360.704509973526</c:v>
                </c:pt>
                <c:pt idx="463">
                  <c:v>362.492180109024</c:v>
                </c:pt>
                <c:pt idx="464">
                  <c:v>366.4300401210785</c:v>
                </c:pt>
                <c:pt idx="465">
                  <c:v>366.4723601341248</c:v>
                </c:pt>
                <c:pt idx="466">
                  <c:v>368.3528399467468</c:v>
                </c:pt>
                <c:pt idx="467">
                  <c:v>368.3806900978088</c:v>
                </c:pt>
                <c:pt idx="468">
                  <c:v>368.4576900005341</c:v>
                </c:pt>
                <c:pt idx="469">
                  <c:v>371.767760038376</c:v>
                </c:pt>
                <c:pt idx="470">
                  <c:v>371.8524301052094</c:v>
                </c:pt>
                <c:pt idx="471">
                  <c:v>371.9584701061249</c:v>
                </c:pt>
                <c:pt idx="472">
                  <c:v>372.9898099899292</c:v>
                </c:pt>
                <c:pt idx="473">
                  <c:v>375.4996600151062</c:v>
                </c:pt>
                <c:pt idx="474">
                  <c:v>377.142450094223</c:v>
                </c:pt>
                <c:pt idx="475">
                  <c:v>377.1655399799346</c:v>
                </c:pt>
                <c:pt idx="476">
                  <c:v>377.2448101043701</c:v>
                </c:pt>
                <c:pt idx="477">
                  <c:v>386.4696099758148</c:v>
                </c:pt>
                <c:pt idx="478">
                  <c:v>386.4864699840546</c:v>
                </c:pt>
                <c:pt idx="479">
                  <c:v>386.650540113449</c:v>
                </c:pt>
                <c:pt idx="480">
                  <c:v>386.6567900180817</c:v>
                </c:pt>
                <c:pt idx="481">
                  <c:v>386.8839700222015</c:v>
                </c:pt>
                <c:pt idx="482">
                  <c:v>391.5066001415253</c:v>
                </c:pt>
                <c:pt idx="483">
                  <c:v>391.5307099819182</c:v>
                </c:pt>
                <c:pt idx="484">
                  <c:v>391.6549701690673</c:v>
                </c:pt>
                <c:pt idx="485">
                  <c:v>391.7294001579285</c:v>
                </c:pt>
                <c:pt idx="486">
                  <c:v>391.949380159378</c:v>
                </c:pt>
                <c:pt idx="487">
                  <c:v>392.1484899520873</c:v>
                </c:pt>
                <c:pt idx="488">
                  <c:v>392.2609601020813</c:v>
                </c:pt>
                <c:pt idx="489">
                  <c:v>392.348060131073</c:v>
                </c:pt>
                <c:pt idx="490">
                  <c:v>393.3977100849152</c:v>
                </c:pt>
                <c:pt idx="491">
                  <c:v>393.4255101680755</c:v>
                </c:pt>
                <c:pt idx="492">
                  <c:v>394.879420042038</c:v>
                </c:pt>
                <c:pt idx="493">
                  <c:v>396.444550037384</c:v>
                </c:pt>
                <c:pt idx="494">
                  <c:v>396.5024600028992</c:v>
                </c:pt>
                <c:pt idx="495">
                  <c:v>398.4901299476622</c:v>
                </c:pt>
                <c:pt idx="496">
                  <c:v>398.5120799541472</c:v>
                </c:pt>
                <c:pt idx="497">
                  <c:v>398.6974501609802</c:v>
                </c:pt>
                <c:pt idx="498">
                  <c:v>398.827840089798</c:v>
                </c:pt>
                <c:pt idx="499">
                  <c:v>399.3693201541901</c:v>
                </c:pt>
                <c:pt idx="500">
                  <c:v>399.8609399795532</c:v>
                </c:pt>
                <c:pt idx="501">
                  <c:v>401.726779937744</c:v>
                </c:pt>
                <c:pt idx="502">
                  <c:v>401.7587299346923</c:v>
                </c:pt>
                <c:pt idx="503">
                  <c:v>402.745730161667</c:v>
                </c:pt>
                <c:pt idx="504">
                  <c:v>404.071860074997</c:v>
                </c:pt>
                <c:pt idx="505">
                  <c:v>405.5743300914764</c:v>
                </c:pt>
                <c:pt idx="506">
                  <c:v>406.5063900947571</c:v>
                </c:pt>
                <c:pt idx="507">
                  <c:v>408.6097600460052</c:v>
                </c:pt>
                <c:pt idx="508">
                  <c:v>410.7044801712036</c:v>
                </c:pt>
                <c:pt idx="509">
                  <c:v>411.8560600280762</c:v>
                </c:pt>
                <c:pt idx="510">
                  <c:v>411.8759701251984</c:v>
                </c:pt>
                <c:pt idx="511">
                  <c:v>411.9577100276946</c:v>
                </c:pt>
                <c:pt idx="512">
                  <c:v>412.0683100223541</c:v>
                </c:pt>
                <c:pt idx="513">
                  <c:v>412.5106000900268</c:v>
                </c:pt>
                <c:pt idx="514">
                  <c:v>422.2529499530792</c:v>
                </c:pt>
                <c:pt idx="515">
                  <c:v>422.27308011055</c:v>
                </c:pt>
                <c:pt idx="516">
                  <c:v>422.3989100456237</c:v>
                </c:pt>
                <c:pt idx="517">
                  <c:v>422.5189101696014</c:v>
                </c:pt>
                <c:pt idx="518">
                  <c:v>422.6231501102448</c:v>
                </c:pt>
                <c:pt idx="519">
                  <c:v>422.6577899456024</c:v>
                </c:pt>
                <c:pt idx="520">
                  <c:v>422.7086200714111</c:v>
                </c:pt>
                <c:pt idx="521">
                  <c:v>424.3386800289154</c:v>
                </c:pt>
                <c:pt idx="522">
                  <c:v>424.4610199928283</c:v>
                </c:pt>
                <c:pt idx="523">
                  <c:v>425.1848800182342</c:v>
                </c:pt>
                <c:pt idx="524">
                  <c:v>425.7929000854492</c:v>
                </c:pt>
                <c:pt idx="525">
                  <c:v>427.3738000392914</c:v>
                </c:pt>
                <c:pt idx="526">
                  <c:v>427.4129700660706</c:v>
                </c:pt>
                <c:pt idx="527">
                  <c:v>430.0208699703216</c:v>
                </c:pt>
                <c:pt idx="528">
                  <c:v>430.0413100719452</c:v>
                </c:pt>
                <c:pt idx="529">
                  <c:v>430.1921801567078</c:v>
                </c:pt>
                <c:pt idx="530">
                  <c:v>430.287840127945</c:v>
                </c:pt>
                <c:pt idx="531">
                  <c:v>431.7442800998688</c:v>
                </c:pt>
                <c:pt idx="532">
                  <c:v>431.9272699356079</c:v>
                </c:pt>
                <c:pt idx="533">
                  <c:v>433.4735400676726</c:v>
                </c:pt>
                <c:pt idx="534">
                  <c:v>433.5037500858307</c:v>
                </c:pt>
                <c:pt idx="535">
                  <c:v>434.8805999755858</c:v>
                </c:pt>
                <c:pt idx="536">
                  <c:v>436.2566699981689</c:v>
                </c:pt>
                <c:pt idx="537">
                  <c:v>437.5004999637604</c:v>
                </c:pt>
                <c:pt idx="538">
                  <c:v>437.5499501228333</c:v>
                </c:pt>
                <c:pt idx="539">
                  <c:v>439.575040102005</c:v>
                </c:pt>
                <c:pt idx="540">
                  <c:v>442.5157799720763</c:v>
                </c:pt>
                <c:pt idx="541">
                  <c:v>443.4251401424407</c:v>
                </c:pt>
                <c:pt idx="542">
                  <c:v>443.4601199626921</c:v>
                </c:pt>
                <c:pt idx="543">
                  <c:v>443.562700033188</c:v>
                </c:pt>
                <c:pt idx="544">
                  <c:v>443.5689899921417</c:v>
                </c:pt>
                <c:pt idx="545">
                  <c:v>443.7629499435425</c:v>
                </c:pt>
                <c:pt idx="546">
                  <c:v>448.2004401683807</c:v>
                </c:pt>
                <c:pt idx="547">
                  <c:v>448.8100399971007</c:v>
                </c:pt>
                <c:pt idx="548">
                  <c:v>448.8501901626587</c:v>
                </c:pt>
                <c:pt idx="549">
                  <c:v>448.9256801605225</c:v>
                </c:pt>
                <c:pt idx="550">
                  <c:v>449.4258999824523</c:v>
                </c:pt>
                <c:pt idx="551">
                  <c:v>449.7537801265716</c:v>
                </c:pt>
                <c:pt idx="552">
                  <c:v>450.1555099487305</c:v>
                </c:pt>
                <c:pt idx="553">
                  <c:v>450.1361999511718</c:v>
                </c:pt>
                <c:pt idx="554">
                  <c:v>452.284049987793</c:v>
                </c:pt>
                <c:pt idx="555">
                  <c:v>452.3669900894165</c:v>
                </c:pt>
                <c:pt idx="556">
                  <c:v>453.8690400123596</c:v>
                </c:pt>
                <c:pt idx="557">
                  <c:v>454.4579300880432</c:v>
                </c:pt>
                <c:pt idx="558">
                  <c:v>455.8515501022339</c:v>
                </c:pt>
                <c:pt idx="559">
                  <c:v>456.0443000793457</c:v>
                </c:pt>
                <c:pt idx="560">
                  <c:v>460.0695600509644</c:v>
                </c:pt>
                <c:pt idx="561">
                  <c:v>460.1076800823212</c:v>
                </c:pt>
                <c:pt idx="562">
                  <c:v>461.4832999706267</c:v>
                </c:pt>
                <c:pt idx="563">
                  <c:v>461.4993200302123</c:v>
                </c:pt>
                <c:pt idx="564">
                  <c:v>461.673779964447</c:v>
                </c:pt>
                <c:pt idx="565">
                  <c:v>463.803290128708</c:v>
                </c:pt>
                <c:pt idx="566">
                  <c:v>467.0925300121306</c:v>
                </c:pt>
                <c:pt idx="567">
                  <c:v>467.1268000602722</c:v>
                </c:pt>
                <c:pt idx="568">
                  <c:v>467.1978900432586</c:v>
                </c:pt>
                <c:pt idx="569">
                  <c:v>467.3421800136567</c:v>
                </c:pt>
                <c:pt idx="570">
                  <c:v>468.5861201286316</c:v>
                </c:pt>
                <c:pt idx="571">
                  <c:v>468.6669299602509</c:v>
                </c:pt>
                <c:pt idx="572">
                  <c:v>468.7716901302338</c:v>
                </c:pt>
                <c:pt idx="573">
                  <c:v>476.661880016327</c:v>
                </c:pt>
                <c:pt idx="574">
                  <c:v>476.6861300468444</c:v>
                </c:pt>
                <c:pt idx="575">
                  <c:v>477.376620054245</c:v>
                </c:pt>
                <c:pt idx="576">
                  <c:v>477.5787899494171</c:v>
                </c:pt>
                <c:pt idx="577">
                  <c:v>477.7793200016022</c:v>
                </c:pt>
                <c:pt idx="578">
                  <c:v>477.9251601696014</c:v>
                </c:pt>
                <c:pt idx="579">
                  <c:v>478.0011200904846</c:v>
                </c:pt>
                <c:pt idx="580">
                  <c:v>478.0616500377655</c:v>
                </c:pt>
                <c:pt idx="581">
                  <c:v>478.7838900089264</c:v>
                </c:pt>
                <c:pt idx="582">
                  <c:v>478.8716101646423</c:v>
                </c:pt>
                <c:pt idx="583">
                  <c:v>479.0075099468231</c:v>
                </c:pt>
                <c:pt idx="584">
                  <c:v>479.1832900047302</c:v>
                </c:pt>
                <c:pt idx="585">
                  <c:v>479.2040100097656</c:v>
                </c:pt>
                <c:pt idx="586">
                  <c:v>479.2870399951934</c:v>
                </c:pt>
                <c:pt idx="587">
                  <c:v>479.345780134201</c:v>
                </c:pt>
                <c:pt idx="588">
                  <c:v>480.5301201343536</c:v>
                </c:pt>
                <c:pt idx="589">
                  <c:v>481.1696400642395</c:v>
                </c:pt>
                <c:pt idx="590">
                  <c:v>481.2037701606749</c:v>
                </c:pt>
                <c:pt idx="591">
                  <c:v>483.0387699604033</c:v>
                </c:pt>
                <c:pt idx="592">
                  <c:v>487.0405099391937</c:v>
                </c:pt>
                <c:pt idx="593">
                  <c:v>487.8657801151275</c:v>
                </c:pt>
                <c:pt idx="594">
                  <c:v>488.4639799594878</c:v>
                </c:pt>
                <c:pt idx="595">
                  <c:v>488.5217299461364</c:v>
                </c:pt>
                <c:pt idx="596">
                  <c:v>488.7100801467896</c:v>
                </c:pt>
                <c:pt idx="597">
                  <c:v>491.3026399612426</c:v>
                </c:pt>
                <c:pt idx="598">
                  <c:v>494.982330083847</c:v>
                </c:pt>
                <c:pt idx="599">
                  <c:v>495.0186800956726</c:v>
                </c:pt>
                <c:pt idx="600">
                  <c:v>495.1146800518035</c:v>
                </c:pt>
                <c:pt idx="601">
                  <c:v>495.3372199535369</c:v>
                </c:pt>
                <c:pt idx="602">
                  <c:v>496.2031199932097</c:v>
                </c:pt>
                <c:pt idx="603">
                  <c:v>496.2309501171112</c:v>
                </c:pt>
                <c:pt idx="604">
                  <c:v>496.3233799934387</c:v>
                </c:pt>
                <c:pt idx="605">
                  <c:v>503.8946199417114</c:v>
                </c:pt>
                <c:pt idx="606">
                  <c:v>503.9432599544525</c:v>
                </c:pt>
                <c:pt idx="607">
                  <c:v>504.0254800319671</c:v>
                </c:pt>
                <c:pt idx="608">
                  <c:v>504.0316801071167</c:v>
                </c:pt>
                <c:pt idx="609">
                  <c:v>504.2014999389647</c:v>
                </c:pt>
                <c:pt idx="610">
                  <c:v>507.6491100788116</c:v>
                </c:pt>
                <c:pt idx="611">
                  <c:v>507.7051701545715</c:v>
                </c:pt>
                <c:pt idx="612">
                  <c:v>507.872260093689</c:v>
                </c:pt>
                <c:pt idx="613">
                  <c:v>507.9338099956512</c:v>
                </c:pt>
                <c:pt idx="614">
                  <c:v>508.035809993744</c:v>
                </c:pt>
                <c:pt idx="615">
                  <c:v>508.1943800449371</c:v>
                </c:pt>
                <c:pt idx="616">
                  <c:v>508.2562799453734</c:v>
                </c:pt>
                <c:pt idx="617">
                  <c:v>509.356460094452</c:v>
                </c:pt>
                <c:pt idx="618">
                  <c:v>509.4377601146698</c:v>
                </c:pt>
                <c:pt idx="619">
                  <c:v>514.1947300434113</c:v>
                </c:pt>
                <c:pt idx="620">
                  <c:v>514.3318901062012</c:v>
                </c:pt>
                <c:pt idx="621">
                  <c:v>514.4478299617766</c:v>
                </c:pt>
                <c:pt idx="622">
                  <c:v>515.8075699806212</c:v>
                </c:pt>
                <c:pt idx="623">
                  <c:v>515.9241399765015</c:v>
                </c:pt>
                <c:pt idx="624">
                  <c:v>516.8814599514008</c:v>
                </c:pt>
                <c:pt idx="625">
                  <c:v>516.9770400524138</c:v>
                </c:pt>
                <c:pt idx="626">
                  <c:v>517.1396701335907</c:v>
                </c:pt>
                <c:pt idx="627">
                  <c:v>517.7783601284028</c:v>
                </c:pt>
                <c:pt idx="628">
                  <c:v>517.8761200904844</c:v>
                </c:pt>
                <c:pt idx="629">
                  <c:v>522.7864301204681</c:v>
                </c:pt>
                <c:pt idx="630">
                  <c:v>523.19890999794</c:v>
                </c:pt>
                <c:pt idx="631">
                  <c:v>523.5734000205994</c:v>
                </c:pt>
                <c:pt idx="632">
                  <c:v>523.729700088501</c:v>
                </c:pt>
                <c:pt idx="633">
                  <c:v>523.8866801261901</c:v>
                </c:pt>
                <c:pt idx="634">
                  <c:v>525.1535999774932</c:v>
                </c:pt>
                <c:pt idx="635">
                  <c:v>525.2917201519012</c:v>
                </c:pt>
                <c:pt idx="636">
                  <c:v>535.0602200031279</c:v>
                </c:pt>
                <c:pt idx="637">
                  <c:v>535.9835200309753</c:v>
                </c:pt>
                <c:pt idx="638">
                  <c:v>536.2183899879455</c:v>
                </c:pt>
                <c:pt idx="639">
                  <c:v>536.673530101776</c:v>
                </c:pt>
                <c:pt idx="640">
                  <c:v>536.8594501018524</c:v>
                </c:pt>
                <c:pt idx="641">
                  <c:v>537.7741701602935</c:v>
                </c:pt>
                <c:pt idx="642">
                  <c:v>537.9355101585387</c:v>
                </c:pt>
                <c:pt idx="643">
                  <c:v>539.0539000034331</c:v>
                </c:pt>
                <c:pt idx="644">
                  <c:v>539.2085101604461</c:v>
                </c:pt>
                <c:pt idx="645">
                  <c:v>539.4376499652863</c:v>
                </c:pt>
                <c:pt idx="646">
                  <c:v>539.6111600399016</c:v>
                </c:pt>
                <c:pt idx="647">
                  <c:v>539.9612901210783</c:v>
                </c:pt>
                <c:pt idx="648">
                  <c:v>540.4924700260163</c:v>
                </c:pt>
                <c:pt idx="649">
                  <c:v>540.8004100322723</c:v>
                </c:pt>
                <c:pt idx="650">
                  <c:v>548.0577101707457</c:v>
                </c:pt>
                <c:pt idx="651">
                  <c:v>549.1339299678803</c:v>
                </c:pt>
                <c:pt idx="652">
                  <c:v>549.284369945526</c:v>
                </c:pt>
                <c:pt idx="653">
                  <c:v>562.075670003891</c:v>
                </c:pt>
                <c:pt idx="654">
                  <c:v>562.8543100357055</c:v>
                </c:pt>
                <c:pt idx="655">
                  <c:v>563.2015900611878</c:v>
                </c:pt>
                <c:pt idx="656">
                  <c:v>563.3949501514434</c:v>
                </c:pt>
                <c:pt idx="657">
                  <c:v>563.5803599357604</c:v>
                </c:pt>
                <c:pt idx="658">
                  <c:v>563.69447016716</c:v>
                </c:pt>
                <c:pt idx="659">
                  <c:v>563.7646200656891</c:v>
                </c:pt>
                <c:pt idx="660">
                  <c:v>563.8781199455261</c:v>
                </c:pt>
                <c:pt idx="661">
                  <c:v>564.0660700798034</c:v>
                </c:pt>
                <c:pt idx="662">
                  <c:v>564.192820072174</c:v>
                </c:pt>
                <c:pt idx="663">
                  <c:v>564.347249984741</c:v>
                </c:pt>
                <c:pt idx="664">
                  <c:v>564.4170801639556</c:v>
                </c:pt>
                <c:pt idx="665">
                  <c:v>564.5832200050354</c:v>
                </c:pt>
                <c:pt idx="666">
                  <c:v>564.774749994278</c:v>
                </c:pt>
                <c:pt idx="667">
                  <c:v>564.9986901283265</c:v>
                </c:pt>
                <c:pt idx="668">
                  <c:v>565.0808601379394</c:v>
                </c:pt>
                <c:pt idx="669">
                  <c:v>565.2010200023651</c:v>
                </c:pt>
                <c:pt idx="670">
                  <c:v>565.315190076828</c:v>
                </c:pt>
                <c:pt idx="671">
                  <c:v>565.4558999538421</c:v>
                </c:pt>
                <c:pt idx="672">
                  <c:v>565.4675199985503</c:v>
                </c:pt>
                <c:pt idx="673">
                  <c:v>565.524530172348</c:v>
                </c:pt>
                <c:pt idx="674">
                  <c:v>565.686840057373</c:v>
                </c:pt>
                <c:pt idx="675">
                  <c:v>565.76638007164</c:v>
                </c:pt>
                <c:pt idx="676">
                  <c:v>565.8427801132201</c:v>
                </c:pt>
                <c:pt idx="677">
                  <c:v>566.5174701213837</c:v>
                </c:pt>
                <c:pt idx="678">
                  <c:v>566.5457301139832</c:v>
                </c:pt>
                <c:pt idx="679">
                  <c:v>566.6240601539612</c:v>
                </c:pt>
                <c:pt idx="680">
                  <c:v>566.7174701690674</c:v>
                </c:pt>
                <c:pt idx="681">
                  <c:v>566.7158801555633</c:v>
                </c:pt>
                <c:pt idx="682">
                  <c:v>566.8023700714111</c:v>
                </c:pt>
                <c:pt idx="683">
                  <c:v>566.8828699588775</c:v>
                </c:pt>
                <c:pt idx="684">
                  <c:v>567.371740102768</c:v>
                </c:pt>
                <c:pt idx="685">
                  <c:v>567.4323601722716</c:v>
                </c:pt>
                <c:pt idx="686">
                  <c:v>567.670520067215</c:v>
                </c:pt>
                <c:pt idx="687">
                  <c:v>567.7234001159668</c:v>
                </c:pt>
                <c:pt idx="688">
                  <c:v>567.794569969177</c:v>
                </c:pt>
                <c:pt idx="689">
                  <c:v>567.8338701725006</c:v>
                </c:pt>
                <c:pt idx="690">
                  <c:v>567.9023699760437</c:v>
                </c:pt>
                <c:pt idx="691">
                  <c:v>567.9700500965118</c:v>
                </c:pt>
                <c:pt idx="692">
                  <c:v>568.0255300998688</c:v>
                </c:pt>
                <c:pt idx="693">
                  <c:v>568.2820999622344</c:v>
                </c:pt>
                <c:pt idx="694">
                  <c:v>568.4123301506042</c:v>
                </c:pt>
                <c:pt idx="695">
                  <c:v>568.5286900997162</c:v>
                </c:pt>
                <c:pt idx="696">
                  <c:v>568.5884301662446</c:v>
                </c:pt>
                <c:pt idx="697">
                  <c:v>569.2514400482177</c:v>
                </c:pt>
                <c:pt idx="698">
                  <c:v>569.271180152893</c:v>
                </c:pt>
                <c:pt idx="699">
                  <c:v>569.3609800338744</c:v>
                </c:pt>
                <c:pt idx="700">
                  <c:v>569.4277601242063</c:v>
                </c:pt>
                <c:pt idx="701">
                  <c:v>569.6012599468231</c:v>
                </c:pt>
                <c:pt idx="702">
                  <c:v>569.7401900291442</c:v>
                </c:pt>
                <c:pt idx="703">
                  <c:v>569.782240152359</c:v>
                </c:pt>
                <c:pt idx="704">
                  <c:v>569.850909948349</c:v>
                </c:pt>
                <c:pt idx="705">
                  <c:v>571.118740081787</c:v>
                </c:pt>
                <c:pt idx="706">
                  <c:v>571.1449301242828</c:v>
                </c:pt>
                <c:pt idx="707">
                  <c:v>571.2239401340484</c:v>
                </c:pt>
                <c:pt idx="708">
                  <c:v>571.2487201690674</c:v>
                </c:pt>
                <c:pt idx="709">
                  <c:v>571.3217999935149</c:v>
                </c:pt>
                <c:pt idx="710">
                  <c:v>571.4909999370576</c:v>
                </c:pt>
                <c:pt idx="711">
                  <c:v>571.5293300151826</c:v>
                </c:pt>
                <c:pt idx="712">
                  <c:v>571.613970041275</c:v>
                </c:pt>
                <c:pt idx="713">
                  <c:v>571.6066801548004</c:v>
                </c:pt>
                <c:pt idx="714">
                  <c:v>571.6572699546814</c:v>
                </c:pt>
                <c:pt idx="715">
                  <c:v>571.7015299797058</c:v>
                </c:pt>
                <c:pt idx="716">
                  <c:v>571.7283201217651</c:v>
                </c:pt>
                <c:pt idx="717">
                  <c:v>571.774870157242</c:v>
                </c:pt>
                <c:pt idx="718">
                  <c:v>571.8073601722716</c:v>
                </c:pt>
                <c:pt idx="719">
                  <c:v>571.8594801425934</c:v>
                </c:pt>
                <c:pt idx="720">
                  <c:v>571.8974101543427</c:v>
                </c:pt>
                <c:pt idx="721">
                  <c:v>571.9865601062774</c:v>
                </c:pt>
                <c:pt idx="722">
                  <c:v>572.011820077896</c:v>
                </c:pt>
                <c:pt idx="723">
                  <c:v>572.0358300209044</c:v>
                </c:pt>
                <c:pt idx="724">
                  <c:v>572.0638501644133</c:v>
                </c:pt>
                <c:pt idx="725">
                  <c:v>572.96031999588</c:v>
                </c:pt>
                <c:pt idx="726">
                  <c:v>573.0054700374604</c:v>
                </c:pt>
                <c:pt idx="727">
                  <c:v>573.0449800491334</c:v>
                </c:pt>
                <c:pt idx="728">
                  <c:v>573.071249961853</c:v>
                </c:pt>
                <c:pt idx="729">
                  <c:v>573.101760149002</c:v>
                </c:pt>
                <c:pt idx="730">
                  <c:v>573.141440153122</c:v>
                </c:pt>
                <c:pt idx="731">
                  <c:v>573.1748900413515</c:v>
                </c:pt>
                <c:pt idx="732">
                  <c:v>573.1992101669311</c:v>
                </c:pt>
                <c:pt idx="733">
                  <c:v>573.3381900787353</c:v>
                </c:pt>
                <c:pt idx="734">
                  <c:v>573.3548500537872</c:v>
                </c:pt>
                <c:pt idx="735">
                  <c:v>573.3815901279448</c:v>
                </c:pt>
                <c:pt idx="736">
                  <c:v>573.3879301548004</c:v>
                </c:pt>
                <c:pt idx="737">
                  <c:v>573.4309401512145</c:v>
                </c:pt>
                <c:pt idx="738">
                  <c:v>573.4608900547028</c:v>
                </c:pt>
                <c:pt idx="739">
                  <c:v>573.475480079651</c:v>
                </c:pt>
                <c:pt idx="740">
                  <c:v>573.5</c:v>
                </c:pt>
                <c:pt idx="741">
                  <c:v>573.5136101245879</c:v>
                </c:pt>
                <c:pt idx="742">
                  <c:v>573.5310900211334</c:v>
                </c:pt>
                <c:pt idx="743">
                  <c:v>573.547800064087</c:v>
                </c:pt>
                <c:pt idx="744">
                  <c:v>573.561949968338</c:v>
                </c:pt>
                <c:pt idx="745">
                  <c:v>573.5791599750518</c:v>
                </c:pt>
                <c:pt idx="746">
                  <c:v>573.5936601161956</c:v>
                </c:pt>
                <c:pt idx="747">
                  <c:v>573.612179994583</c:v>
                </c:pt>
                <c:pt idx="748">
                  <c:v>573.6232900619507</c:v>
                </c:pt>
                <c:pt idx="749">
                  <c:v>573.6377699375152</c:v>
                </c:pt>
                <c:pt idx="750">
                  <c:v>573.6503500938416</c:v>
                </c:pt>
                <c:pt idx="751">
                  <c:v>574.064730167389</c:v>
                </c:pt>
                <c:pt idx="752">
                  <c:v>574.0766100883484</c:v>
                </c:pt>
                <c:pt idx="753">
                  <c:v>574.0875599384308</c:v>
                </c:pt>
                <c:pt idx="754">
                  <c:v>574.1023001670837</c:v>
                </c:pt>
                <c:pt idx="755">
                  <c:v>574.1142101287842</c:v>
                </c:pt>
                <c:pt idx="756">
                  <c:v>574.122920036316</c:v>
                </c:pt>
                <c:pt idx="757">
                  <c:v>574.131870031357</c:v>
                </c:pt>
                <c:pt idx="758">
                  <c:v>574.140769958496</c:v>
                </c:pt>
                <c:pt idx="759">
                  <c:v>574.290349960327</c:v>
                </c:pt>
                <c:pt idx="760">
                  <c:v>574.2527101039884</c:v>
                </c:pt>
                <c:pt idx="761">
                  <c:v>574.258670091629</c:v>
                </c:pt>
                <c:pt idx="762">
                  <c:v>574.2731900215148</c:v>
                </c:pt>
                <c:pt idx="763">
                  <c:v>574.279690027237</c:v>
                </c:pt>
                <c:pt idx="764">
                  <c:v>574.2857999801635</c:v>
                </c:pt>
                <c:pt idx="765">
                  <c:v>574.290330171585</c:v>
                </c:pt>
                <c:pt idx="766">
                  <c:v>574.3345601558683</c:v>
                </c:pt>
                <c:pt idx="767">
                  <c:v>574.3466501235961</c:v>
                </c:pt>
              </c:numCache>
            </c:numRef>
          </c:xVal>
          <c:yVal>
            <c:numRef>
              <c:f>cholesky_32_dynamic_prefetch_40!$C$2:$C$770</c:f>
              <c:numCache>
                <c:formatCode>General</c:formatCode>
                <c:ptCount val="769"/>
                <c:pt idx="0">
                  <c:v>0.0</c:v>
                </c:pt>
                <c:pt idx="1">
                  <c:v>24.0</c:v>
                </c:pt>
                <c:pt idx="2">
                  <c:v>309.0</c:v>
                </c:pt>
                <c:pt idx="3">
                  <c:v>380.0</c:v>
                </c:pt>
                <c:pt idx="4">
                  <c:v>447.0</c:v>
                </c:pt>
                <c:pt idx="5">
                  <c:v>751.0</c:v>
                </c:pt>
                <c:pt idx="6">
                  <c:v>1045.0</c:v>
                </c:pt>
                <c:pt idx="7">
                  <c:v>1215.0</c:v>
                </c:pt>
                <c:pt idx="8">
                  <c:v>1411.0</c:v>
                </c:pt>
                <c:pt idx="9">
                  <c:v>1743.0</c:v>
                </c:pt>
                <c:pt idx="10">
                  <c:v>1738.0</c:v>
                </c:pt>
                <c:pt idx="11">
                  <c:v>2097.0</c:v>
                </c:pt>
                <c:pt idx="12">
                  <c:v>2298.0</c:v>
                </c:pt>
                <c:pt idx="13">
                  <c:v>2352.0</c:v>
                </c:pt>
                <c:pt idx="14">
                  <c:v>2525.0</c:v>
                </c:pt>
                <c:pt idx="15">
                  <c:v>2759.0</c:v>
                </c:pt>
                <c:pt idx="16">
                  <c:v>3183.0</c:v>
                </c:pt>
                <c:pt idx="17">
                  <c:v>3289.0</c:v>
                </c:pt>
                <c:pt idx="18">
                  <c:v>3528.0</c:v>
                </c:pt>
                <c:pt idx="19">
                  <c:v>3734.0</c:v>
                </c:pt>
                <c:pt idx="20">
                  <c:v>3832.0</c:v>
                </c:pt>
                <c:pt idx="21">
                  <c:v>4071.0</c:v>
                </c:pt>
                <c:pt idx="22">
                  <c:v>4251.0</c:v>
                </c:pt>
                <c:pt idx="23">
                  <c:v>4409.0</c:v>
                </c:pt>
                <c:pt idx="24">
                  <c:v>4651.0</c:v>
                </c:pt>
                <c:pt idx="25">
                  <c:v>4821.0</c:v>
                </c:pt>
                <c:pt idx="26">
                  <c:v>5087.0</c:v>
                </c:pt>
                <c:pt idx="27">
                  <c:v>5406.0</c:v>
                </c:pt>
                <c:pt idx="28">
                  <c:v>5561.0</c:v>
                </c:pt>
                <c:pt idx="29">
                  <c:v>5850.0</c:v>
                </c:pt>
                <c:pt idx="30">
                  <c:v>6007.0</c:v>
                </c:pt>
                <c:pt idx="31">
                  <c:v>6196.0</c:v>
                </c:pt>
                <c:pt idx="32">
                  <c:v>6191.0</c:v>
                </c:pt>
                <c:pt idx="33">
                  <c:v>6562.0</c:v>
                </c:pt>
                <c:pt idx="34">
                  <c:v>6786.0</c:v>
                </c:pt>
                <c:pt idx="35">
                  <c:v>6915.0</c:v>
                </c:pt>
                <c:pt idx="36">
                  <c:v>7049.0</c:v>
                </c:pt>
                <c:pt idx="37">
                  <c:v>7075.0</c:v>
                </c:pt>
                <c:pt idx="38">
                  <c:v>7327.0</c:v>
                </c:pt>
                <c:pt idx="39">
                  <c:v>7484.0</c:v>
                </c:pt>
                <c:pt idx="40">
                  <c:v>7666.0</c:v>
                </c:pt>
                <c:pt idx="41">
                  <c:v>7776.0</c:v>
                </c:pt>
                <c:pt idx="42">
                  <c:v>8004.0</c:v>
                </c:pt>
                <c:pt idx="43">
                  <c:v>8295.0</c:v>
                </c:pt>
                <c:pt idx="44">
                  <c:v>8345.0</c:v>
                </c:pt>
                <c:pt idx="45">
                  <c:v>8589.0</c:v>
                </c:pt>
                <c:pt idx="46">
                  <c:v>8730.0</c:v>
                </c:pt>
                <c:pt idx="47">
                  <c:v>9110.0</c:v>
                </c:pt>
                <c:pt idx="48">
                  <c:v>9022.0</c:v>
                </c:pt>
                <c:pt idx="49">
                  <c:v>9453.0</c:v>
                </c:pt>
                <c:pt idx="50">
                  <c:v>9482.0</c:v>
                </c:pt>
                <c:pt idx="51">
                  <c:v>9840.0</c:v>
                </c:pt>
                <c:pt idx="52">
                  <c:v>9957.0</c:v>
                </c:pt>
                <c:pt idx="53">
                  <c:v>10096.0</c:v>
                </c:pt>
                <c:pt idx="54">
                  <c:v>10485.0</c:v>
                </c:pt>
                <c:pt idx="55">
                  <c:v>10566.0</c:v>
                </c:pt>
                <c:pt idx="56">
                  <c:v>10640.0</c:v>
                </c:pt>
                <c:pt idx="57">
                  <c:v>10779.0</c:v>
                </c:pt>
                <c:pt idx="58">
                  <c:v>11141.0</c:v>
                </c:pt>
                <c:pt idx="59">
                  <c:v>11316.0</c:v>
                </c:pt>
                <c:pt idx="60">
                  <c:v>11572.0</c:v>
                </c:pt>
                <c:pt idx="61">
                  <c:v>11834.0</c:v>
                </c:pt>
                <c:pt idx="62">
                  <c:v>11896.0</c:v>
                </c:pt>
                <c:pt idx="63">
                  <c:v>11924.0</c:v>
                </c:pt>
                <c:pt idx="64">
                  <c:v>12040.0</c:v>
                </c:pt>
                <c:pt idx="65">
                  <c:v>12385.0</c:v>
                </c:pt>
                <c:pt idx="66">
                  <c:v>12416.0</c:v>
                </c:pt>
                <c:pt idx="67">
                  <c:v>12439.0</c:v>
                </c:pt>
                <c:pt idx="68">
                  <c:v>13142.0</c:v>
                </c:pt>
                <c:pt idx="69">
                  <c:v>12926.0</c:v>
                </c:pt>
                <c:pt idx="70">
                  <c:v>13125.0</c:v>
                </c:pt>
                <c:pt idx="71">
                  <c:v>13395.0</c:v>
                </c:pt>
                <c:pt idx="72">
                  <c:v>13413.0</c:v>
                </c:pt>
                <c:pt idx="73">
                  <c:v>13590.0</c:v>
                </c:pt>
                <c:pt idx="74">
                  <c:v>13931.0</c:v>
                </c:pt>
                <c:pt idx="75">
                  <c:v>14223.0</c:v>
                </c:pt>
                <c:pt idx="76">
                  <c:v>14232.0</c:v>
                </c:pt>
                <c:pt idx="77">
                  <c:v>14456.0</c:v>
                </c:pt>
                <c:pt idx="78">
                  <c:v>14591.0</c:v>
                </c:pt>
                <c:pt idx="79">
                  <c:v>14779.0</c:v>
                </c:pt>
                <c:pt idx="80">
                  <c:v>14915.0</c:v>
                </c:pt>
                <c:pt idx="81">
                  <c:v>15211.0</c:v>
                </c:pt>
                <c:pt idx="82">
                  <c:v>15453.0</c:v>
                </c:pt>
                <c:pt idx="83">
                  <c:v>15625.0</c:v>
                </c:pt>
                <c:pt idx="84">
                  <c:v>15638.0</c:v>
                </c:pt>
                <c:pt idx="85">
                  <c:v>15737.0</c:v>
                </c:pt>
                <c:pt idx="86">
                  <c:v>16228.0</c:v>
                </c:pt>
                <c:pt idx="87">
                  <c:v>16063.0</c:v>
                </c:pt>
                <c:pt idx="88">
                  <c:v>16355.0</c:v>
                </c:pt>
                <c:pt idx="89">
                  <c:v>16713.0</c:v>
                </c:pt>
                <c:pt idx="90">
                  <c:v>16670.0</c:v>
                </c:pt>
                <c:pt idx="91">
                  <c:v>16732.0</c:v>
                </c:pt>
                <c:pt idx="92">
                  <c:v>16988.0</c:v>
                </c:pt>
                <c:pt idx="93">
                  <c:v>17232.0</c:v>
                </c:pt>
                <c:pt idx="94">
                  <c:v>17267.0</c:v>
                </c:pt>
                <c:pt idx="95">
                  <c:v>17351.0</c:v>
                </c:pt>
                <c:pt idx="96">
                  <c:v>17359.0</c:v>
                </c:pt>
                <c:pt idx="97">
                  <c:v>17695.0</c:v>
                </c:pt>
                <c:pt idx="98">
                  <c:v>18086.0</c:v>
                </c:pt>
                <c:pt idx="99">
                  <c:v>18094.0</c:v>
                </c:pt>
                <c:pt idx="100">
                  <c:v>18068.0</c:v>
                </c:pt>
                <c:pt idx="101">
                  <c:v>18424.0</c:v>
                </c:pt>
                <c:pt idx="102">
                  <c:v>18920.0</c:v>
                </c:pt>
                <c:pt idx="103">
                  <c:v>18803.0</c:v>
                </c:pt>
                <c:pt idx="104">
                  <c:v>18911.0</c:v>
                </c:pt>
                <c:pt idx="105">
                  <c:v>19238.0</c:v>
                </c:pt>
                <c:pt idx="106">
                  <c:v>19177.0</c:v>
                </c:pt>
                <c:pt idx="107">
                  <c:v>19491.0</c:v>
                </c:pt>
                <c:pt idx="108">
                  <c:v>19565.0</c:v>
                </c:pt>
                <c:pt idx="109">
                  <c:v>19638.0</c:v>
                </c:pt>
                <c:pt idx="110">
                  <c:v>19842.0</c:v>
                </c:pt>
                <c:pt idx="111">
                  <c:v>20064.0</c:v>
                </c:pt>
                <c:pt idx="112">
                  <c:v>20259.0</c:v>
                </c:pt>
                <c:pt idx="113">
                  <c:v>20264.0</c:v>
                </c:pt>
                <c:pt idx="114">
                  <c:v>20460.0</c:v>
                </c:pt>
                <c:pt idx="115">
                  <c:v>20650.0</c:v>
                </c:pt>
                <c:pt idx="116">
                  <c:v>20892.0</c:v>
                </c:pt>
                <c:pt idx="117">
                  <c:v>20971.0</c:v>
                </c:pt>
                <c:pt idx="118">
                  <c:v>20979.0</c:v>
                </c:pt>
                <c:pt idx="119">
                  <c:v>21233.0</c:v>
                </c:pt>
                <c:pt idx="120">
                  <c:v>21488.0</c:v>
                </c:pt>
                <c:pt idx="121">
                  <c:v>21526.0</c:v>
                </c:pt>
                <c:pt idx="122">
                  <c:v>21751.0</c:v>
                </c:pt>
                <c:pt idx="123">
                  <c:v>21995.0</c:v>
                </c:pt>
                <c:pt idx="124">
                  <c:v>22007.0</c:v>
                </c:pt>
                <c:pt idx="125">
                  <c:v>22222.0</c:v>
                </c:pt>
                <c:pt idx="126">
                  <c:v>22164.0</c:v>
                </c:pt>
                <c:pt idx="127">
                  <c:v>22631.0</c:v>
                </c:pt>
                <c:pt idx="128">
                  <c:v>22545.0</c:v>
                </c:pt>
                <c:pt idx="129">
                  <c:v>22883.0</c:v>
                </c:pt>
                <c:pt idx="130">
                  <c:v>23138.0</c:v>
                </c:pt>
                <c:pt idx="131">
                  <c:v>23103.0</c:v>
                </c:pt>
                <c:pt idx="132">
                  <c:v>23341.0</c:v>
                </c:pt>
                <c:pt idx="133">
                  <c:v>23419.0</c:v>
                </c:pt>
                <c:pt idx="134">
                  <c:v>23842.0</c:v>
                </c:pt>
                <c:pt idx="135">
                  <c:v>23707.0</c:v>
                </c:pt>
                <c:pt idx="136">
                  <c:v>23798.0</c:v>
                </c:pt>
                <c:pt idx="137">
                  <c:v>24103.0</c:v>
                </c:pt>
                <c:pt idx="138">
                  <c:v>24077.0</c:v>
                </c:pt>
                <c:pt idx="139">
                  <c:v>24119.0</c:v>
                </c:pt>
                <c:pt idx="140">
                  <c:v>24136.0</c:v>
                </c:pt>
                <c:pt idx="141">
                  <c:v>24267.0</c:v>
                </c:pt>
                <c:pt idx="142">
                  <c:v>24367.0</c:v>
                </c:pt>
                <c:pt idx="143">
                  <c:v>24578.0</c:v>
                </c:pt>
                <c:pt idx="144">
                  <c:v>24596.0</c:v>
                </c:pt>
                <c:pt idx="145">
                  <c:v>24666.0</c:v>
                </c:pt>
                <c:pt idx="146">
                  <c:v>24755.0</c:v>
                </c:pt>
                <c:pt idx="147">
                  <c:v>24887.0</c:v>
                </c:pt>
                <c:pt idx="148">
                  <c:v>25044.0</c:v>
                </c:pt>
                <c:pt idx="149">
                  <c:v>25123.0</c:v>
                </c:pt>
                <c:pt idx="150">
                  <c:v>25098.0</c:v>
                </c:pt>
                <c:pt idx="151">
                  <c:v>25159.0</c:v>
                </c:pt>
                <c:pt idx="152">
                  <c:v>25417.0</c:v>
                </c:pt>
                <c:pt idx="153">
                  <c:v>25497.0</c:v>
                </c:pt>
                <c:pt idx="154">
                  <c:v>25359.0</c:v>
                </c:pt>
                <c:pt idx="155">
                  <c:v>25767.0</c:v>
                </c:pt>
                <c:pt idx="156">
                  <c:v>25781.0</c:v>
                </c:pt>
                <c:pt idx="157">
                  <c:v>25928.0</c:v>
                </c:pt>
                <c:pt idx="158">
                  <c:v>25981.0</c:v>
                </c:pt>
                <c:pt idx="159">
                  <c:v>26046.0</c:v>
                </c:pt>
                <c:pt idx="160">
                  <c:v>26181.0</c:v>
                </c:pt>
                <c:pt idx="161">
                  <c:v>26286.0</c:v>
                </c:pt>
                <c:pt idx="162">
                  <c:v>26334.0</c:v>
                </c:pt>
                <c:pt idx="163">
                  <c:v>26463.0</c:v>
                </c:pt>
                <c:pt idx="164">
                  <c:v>26575.0</c:v>
                </c:pt>
                <c:pt idx="165">
                  <c:v>26469.0</c:v>
                </c:pt>
                <c:pt idx="166">
                  <c:v>26667.0</c:v>
                </c:pt>
                <c:pt idx="167">
                  <c:v>26686.0</c:v>
                </c:pt>
                <c:pt idx="168">
                  <c:v>26597.0</c:v>
                </c:pt>
                <c:pt idx="169">
                  <c:v>26692.0</c:v>
                </c:pt>
                <c:pt idx="170">
                  <c:v>26955.0</c:v>
                </c:pt>
                <c:pt idx="171">
                  <c:v>27019.0</c:v>
                </c:pt>
                <c:pt idx="172">
                  <c:v>27029.0</c:v>
                </c:pt>
                <c:pt idx="173">
                  <c:v>27107.0</c:v>
                </c:pt>
                <c:pt idx="174">
                  <c:v>27051.0</c:v>
                </c:pt>
                <c:pt idx="175">
                  <c:v>27388.0</c:v>
                </c:pt>
                <c:pt idx="176">
                  <c:v>27411.0</c:v>
                </c:pt>
                <c:pt idx="177">
                  <c:v>27279.0</c:v>
                </c:pt>
                <c:pt idx="178">
                  <c:v>27479.0</c:v>
                </c:pt>
                <c:pt idx="179">
                  <c:v>27500.0</c:v>
                </c:pt>
                <c:pt idx="180">
                  <c:v>27730.0</c:v>
                </c:pt>
                <c:pt idx="181">
                  <c:v>27794.0</c:v>
                </c:pt>
                <c:pt idx="182">
                  <c:v>27868.0</c:v>
                </c:pt>
                <c:pt idx="183">
                  <c:v>27835.0</c:v>
                </c:pt>
                <c:pt idx="184">
                  <c:v>27978.0</c:v>
                </c:pt>
                <c:pt idx="185">
                  <c:v>28153.0</c:v>
                </c:pt>
                <c:pt idx="186">
                  <c:v>28009.0</c:v>
                </c:pt>
                <c:pt idx="187">
                  <c:v>27965.0</c:v>
                </c:pt>
                <c:pt idx="188">
                  <c:v>28218.0</c:v>
                </c:pt>
                <c:pt idx="189">
                  <c:v>28461.0</c:v>
                </c:pt>
                <c:pt idx="190">
                  <c:v>28098.0</c:v>
                </c:pt>
                <c:pt idx="191">
                  <c:v>28129.0</c:v>
                </c:pt>
                <c:pt idx="192">
                  <c:v>28321.0</c:v>
                </c:pt>
                <c:pt idx="193">
                  <c:v>28487.0</c:v>
                </c:pt>
                <c:pt idx="194">
                  <c:v>28643.0</c:v>
                </c:pt>
                <c:pt idx="195">
                  <c:v>28694.0</c:v>
                </c:pt>
                <c:pt idx="196">
                  <c:v>28714.0</c:v>
                </c:pt>
                <c:pt idx="197">
                  <c:v>28734.0</c:v>
                </c:pt>
                <c:pt idx="198">
                  <c:v>28887.0</c:v>
                </c:pt>
                <c:pt idx="199">
                  <c:v>28926.0</c:v>
                </c:pt>
                <c:pt idx="200">
                  <c:v>28919.0</c:v>
                </c:pt>
                <c:pt idx="201">
                  <c:v>28963.0</c:v>
                </c:pt>
                <c:pt idx="202">
                  <c:v>29093.0</c:v>
                </c:pt>
                <c:pt idx="203">
                  <c:v>29109.0</c:v>
                </c:pt>
                <c:pt idx="204">
                  <c:v>29103.0</c:v>
                </c:pt>
                <c:pt idx="205">
                  <c:v>29156.0</c:v>
                </c:pt>
                <c:pt idx="206">
                  <c:v>29195.0</c:v>
                </c:pt>
                <c:pt idx="207">
                  <c:v>29360.0</c:v>
                </c:pt>
                <c:pt idx="208">
                  <c:v>29503.0</c:v>
                </c:pt>
                <c:pt idx="209">
                  <c:v>29362.0</c:v>
                </c:pt>
                <c:pt idx="210">
                  <c:v>29694.0</c:v>
                </c:pt>
                <c:pt idx="211">
                  <c:v>29511.0</c:v>
                </c:pt>
                <c:pt idx="212">
                  <c:v>29687.0</c:v>
                </c:pt>
                <c:pt idx="213">
                  <c:v>29842.0</c:v>
                </c:pt>
                <c:pt idx="214">
                  <c:v>29672.0</c:v>
                </c:pt>
                <c:pt idx="215">
                  <c:v>29729.0</c:v>
                </c:pt>
                <c:pt idx="216">
                  <c:v>29801.0</c:v>
                </c:pt>
                <c:pt idx="217">
                  <c:v>30004.0</c:v>
                </c:pt>
                <c:pt idx="218">
                  <c:v>29954.0</c:v>
                </c:pt>
                <c:pt idx="219">
                  <c:v>29915.0</c:v>
                </c:pt>
                <c:pt idx="220">
                  <c:v>30094.0</c:v>
                </c:pt>
                <c:pt idx="221">
                  <c:v>30393.0</c:v>
                </c:pt>
                <c:pt idx="222">
                  <c:v>29940.0</c:v>
                </c:pt>
                <c:pt idx="223">
                  <c:v>29994.0</c:v>
                </c:pt>
                <c:pt idx="224">
                  <c:v>29994.0</c:v>
                </c:pt>
                <c:pt idx="225">
                  <c:v>30225.0</c:v>
                </c:pt>
                <c:pt idx="226">
                  <c:v>30653.0</c:v>
                </c:pt>
                <c:pt idx="227">
                  <c:v>30281.0</c:v>
                </c:pt>
                <c:pt idx="228">
                  <c:v>30055.0</c:v>
                </c:pt>
                <c:pt idx="229">
                  <c:v>30504.0</c:v>
                </c:pt>
                <c:pt idx="230">
                  <c:v>30595.0</c:v>
                </c:pt>
                <c:pt idx="231">
                  <c:v>30689.0</c:v>
                </c:pt>
                <c:pt idx="232">
                  <c:v>30653.0</c:v>
                </c:pt>
                <c:pt idx="233">
                  <c:v>30887.0</c:v>
                </c:pt>
                <c:pt idx="234">
                  <c:v>30974.0</c:v>
                </c:pt>
                <c:pt idx="235">
                  <c:v>30829.0</c:v>
                </c:pt>
                <c:pt idx="236">
                  <c:v>30846.0</c:v>
                </c:pt>
                <c:pt idx="237">
                  <c:v>31116.0</c:v>
                </c:pt>
                <c:pt idx="238">
                  <c:v>30731.0</c:v>
                </c:pt>
                <c:pt idx="239">
                  <c:v>31129.0</c:v>
                </c:pt>
                <c:pt idx="240">
                  <c:v>31216.0</c:v>
                </c:pt>
                <c:pt idx="241">
                  <c:v>31154.0</c:v>
                </c:pt>
                <c:pt idx="242">
                  <c:v>31127.0</c:v>
                </c:pt>
                <c:pt idx="243">
                  <c:v>31160.0</c:v>
                </c:pt>
                <c:pt idx="244">
                  <c:v>31366.0</c:v>
                </c:pt>
                <c:pt idx="245">
                  <c:v>31403.0</c:v>
                </c:pt>
                <c:pt idx="246">
                  <c:v>31261.0</c:v>
                </c:pt>
                <c:pt idx="247">
                  <c:v>31451.0</c:v>
                </c:pt>
                <c:pt idx="248">
                  <c:v>31362.0</c:v>
                </c:pt>
                <c:pt idx="249">
                  <c:v>31327.0</c:v>
                </c:pt>
                <c:pt idx="250">
                  <c:v>31221.0</c:v>
                </c:pt>
                <c:pt idx="251">
                  <c:v>31342.0</c:v>
                </c:pt>
                <c:pt idx="252">
                  <c:v>31407.0</c:v>
                </c:pt>
                <c:pt idx="253">
                  <c:v>31417.0</c:v>
                </c:pt>
                <c:pt idx="254">
                  <c:v>31550.0</c:v>
                </c:pt>
                <c:pt idx="255">
                  <c:v>31469.0</c:v>
                </c:pt>
                <c:pt idx="256">
                  <c:v>31725.0</c:v>
                </c:pt>
                <c:pt idx="257">
                  <c:v>31554.0</c:v>
                </c:pt>
                <c:pt idx="258">
                  <c:v>32100.0</c:v>
                </c:pt>
                <c:pt idx="259">
                  <c:v>31472.0</c:v>
                </c:pt>
                <c:pt idx="260">
                  <c:v>31313.0</c:v>
                </c:pt>
                <c:pt idx="261">
                  <c:v>31771.0</c:v>
                </c:pt>
                <c:pt idx="262">
                  <c:v>31814.0</c:v>
                </c:pt>
                <c:pt idx="263">
                  <c:v>31983.0</c:v>
                </c:pt>
                <c:pt idx="264">
                  <c:v>31976.0</c:v>
                </c:pt>
                <c:pt idx="265">
                  <c:v>32153.0</c:v>
                </c:pt>
                <c:pt idx="266">
                  <c:v>32311.0</c:v>
                </c:pt>
                <c:pt idx="267">
                  <c:v>32062.0</c:v>
                </c:pt>
                <c:pt idx="268">
                  <c:v>32278.0</c:v>
                </c:pt>
                <c:pt idx="269">
                  <c:v>32564.0</c:v>
                </c:pt>
                <c:pt idx="270">
                  <c:v>32104.0</c:v>
                </c:pt>
                <c:pt idx="271">
                  <c:v>32521.0</c:v>
                </c:pt>
                <c:pt idx="272">
                  <c:v>32336.0</c:v>
                </c:pt>
                <c:pt idx="273">
                  <c:v>32565.0</c:v>
                </c:pt>
                <c:pt idx="274">
                  <c:v>32386.0</c:v>
                </c:pt>
                <c:pt idx="275">
                  <c:v>32414.0</c:v>
                </c:pt>
                <c:pt idx="276">
                  <c:v>32494.0</c:v>
                </c:pt>
                <c:pt idx="277">
                  <c:v>32487.0</c:v>
                </c:pt>
                <c:pt idx="278">
                  <c:v>32613.0</c:v>
                </c:pt>
                <c:pt idx="279">
                  <c:v>32707.0</c:v>
                </c:pt>
                <c:pt idx="280">
                  <c:v>32702.0</c:v>
                </c:pt>
                <c:pt idx="281">
                  <c:v>32677.0</c:v>
                </c:pt>
                <c:pt idx="282">
                  <c:v>32774.0</c:v>
                </c:pt>
                <c:pt idx="283">
                  <c:v>32878.0</c:v>
                </c:pt>
                <c:pt idx="284">
                  <c:v>32902.0</c:v>
                </c:pt>
                <c:pt idx="285">
                  <c:v>32913.0</c:v>
                </c:pt>
                <c:pt idx="286">
                  <c:v>32881.0</c:v>
                </c:pt>
                <c:pt idx="287">
                  <c:v>32928.0</c:v>
                </c:pt>
                <c:pt idx="288">
                  <c:v>33206.0</c:v>
                </c:pt>
                <c:pt idx="289">
                  <c:v>33094.0</c:v>
                </c:pt>
                <c:pt idx="290">
                  <c:v>33195.0</c:v>
                </c:pt>
                <c:pt idx="291">
                  <c:v>33250.0</c:v>
                </c:pt>
                <c:pt idx="292">
                  <c:v>33248.0</c:v>
                </c:pt>
                <c:pt idx="293">
                  <c:v>33191.0</c:v>
                </c:pt>
                <c:pt idx="294">
                  <c:v>33115.0</c:v>
                </c:pt>
                <c:pt idx="295">
                  <c:v>33264.0</c:v>
                </c:pt>
                <c:pt idx="296">
                  <c:v>33207.0</c:v>
                </c:pt>
                <c:pt idx="297">
                  <c:v>33329.0</c:v>
                </c:pt>
                <c:pt idx="298">
                  <c:v>33423.0</c:v>
                </c:pt>
                <c:pt idx="299">
                  <c:v>33318.0</c:v>
                </c:pt>
                <c:pt idx="300">
                  <c:v>33411.0</c:v>
                </c:pt>
                <c:pt idx="301">
                  <c:v>33306.0</c:v>
                </c:pt>
                <c:pt idx="302">
                  <c:v>33240.0</c:v>
                </c:pt>
                <c:pt idx="303">
                  <c:v>33145.0</c:v>
                </c:pt>
                <c:pt idx="304">
                  <c:v>33456.0</c:v>
                </c:pt>
                <c:pt idx="305">
                  <c:v>33569.0</c:v>
                </c:pt>
                <c:pt idx="306">
                  <c:v>33713.0</c:v>
                </c:pt>
                <c:pt idx="307">
                  <c:v>33438.0</c:v>
                </c:pt>
                <c:pt idx="308">
                  <c:v>33579.0</c:v>
                </c:pt>
                <c:pt idx="309">
                  <c:v>33653.0</c:v>
                </c:pt>
                <c:pt idx="310">
                  <c:v>33741.0</c:v>
                </c:pt>
                <c:pt idx="311">
                  <c:v>33709.0</c:v>
                </c:pt>
                <c:pt idx="312">
                  <c:v>33675.0</c:v>
                </c:pt>
                <c:pt idx="313">
                  <c:v>33732.0</c:v>
                </c:pt>
                <c:pt idx="314">
                  <c:v>33802.0</c:v>
                </c:pt>
                <c:pt idx="315">
                  <c:v>33729.0</c:v>
                </c:pt>
                <c:pt idx="316">
                  <c:v>33779.0</c:v>
                </c:pt>
                <c:pt idx="317">
                  <c:v>34019.0</c:v>
                </c:pt>
                <c:pt idx="318">
                  <c:v>33295.0</c:v>
                </c:pt>
                <c:pt idx="319">
                  <c:v>33316.0</c:v>
                </c:pt>
                <c:pt idx="320">
                  <c:v>33439.0</c:v>
                </c:pt>
                <c:pt idx="321">
                  <c:v>33546.0</c:v>
                </c:pt>
                <c:pt idx="322">
                  <c:v>33728.0</c:v>
                </c:pt>
                <c:pt idx="323">
                  <c:v>33906.0</c:v>
                </c:pt>
                <c:pt idx="324">
                  <c:v>33742.0</c:v>
                </c:pt>
                <c:pt idx="325">
                  <c:v>34160.0</c:v>
                </c:pt>
                <c:pt idx="326">
                  <c:v>33976.0</c:v>
                </c:pt>
                <c:pt idx="327">
                  <c:v>33937.0</c:v>
                </c:pt>
                <c:pt idx="328">
                  <c:v>34203.0</c:v>
                </c:pt>
                <c:pt idx="329">
                  <c:v>34281.0</c:v>
                </c:pt>
                <c:pt idx="330">
                  <c:v>34206.0</c:v>
                </c:pt>
                <c:pt idx="331">
                  <c:v>34253.0</c:v>
                </c:pt>
                <c:pt idx="332">
                  <c:v>34300.0</c:v>
                </c:pt>
                <c:pt idx="333">
                  <c:v>34183.0</c:v>
                </c:pt>
                <c:pt idx="334">
                  <c:v>34298.0</c:v>
                </c:pt>
                <c:pt idx="335">
                  <c:v>34307.0</c:v>
                </c:pt>
                <c:pt idx="336">
                  <c:v>34401.0</c:v>
                </c:pt>
                <c:pt idx="337">
                  <c:v>34402.0</c:v>
                </c:pt>
                <c:pt idx="338">
                  <c:v>34386.0</c:v>
                </c:pt>
                <c:pt idx="339">
                  <c:v>34338.0</c:v>
                </c:pt>
                <c:pt idx="340">
                  <c:v>34436.0</c:v>
                </c:pt>
                <c:pt idx="341">
                  <c:v>34595.0</c:v>
                </c:pt>
                <c:pt idx="342">
                  <c:v>34453.0</c:v>
                </c:pt>
                <c:pt idx="343">
                  <c:v>34371.0</c:v>
                </c:pt>
                <c:pt idx="344">
                  <c:v>34315.0</c:v>
                </c:pt>
                <c:pt idx="345">
                  <c:v>34614.0</c:v>
                </c:pt>
                <c:pt idx="346">
                  <c:v>34492.0</c:v>
                </c:pt>
                <c:pt idx="347">
                  <c:v>34586.0</c:v>
                </c:pt>
                <c:pt idx="348">
                  <c:v>34494.0</c:v>
                </c:pt>
                <c:pt idx="349">
                  <c:v>34866.0</c:v>
                </c:pt>
                <c:pt idx="350">
                  <c:v>34287.0</c:v>
                </c:pt>
                <c:pt idx="351">
                  <c:v>34354.0</c:v>
                </c:pt>
                <c:pt idx="352">
                  <c:v>34357.0</c:v>
                </c:pt>
                <c:pt idx="353">
                  <c:v>34460.0</c:v>
                </c:pt>
                <c:pt idx="354">
                  <c:v>35016.0</c:v>
                </c:pt>
                <c:pt idx="355">
                  <c:v>34259.0</c:v>
                </c:pt>
                <c:pt idx="356">
                  <c:v>34220.0</c:v>
                </c:pt>
                <c:pt idx="357">
                  <c:v>34574.0</c:v>
                </c:pt>
                <c:pt idx="358">
                  <c:v>34646.0</c:v>
                </c:pt>
                <c:pt idx="359">
                  <c:v>34554.0</c:v>
                </c:pt>
                <c:pt idx="360">
                  <c:v>34702.0</c:v>
                </c:pt>
                <c:pt idx="361">
                  <c:v>35064.0</c:v>
                </c:pt>
                <c:pt idx="362">
                  <c:v>34908.0</c:v>
                </c:pt>
                <c:pt idx="363">
                  <c:v>34910.0</c:v>
                </c:pt>
                <c:pt idx="364">
                  <c:v>35157.0</c:v>
                </c:pt>
                <c:pt idx="365">
                  <c:v>34843.0</c:v>
                </c:pt>
                <c:pt idx="366">
                  <c:v>34706.0</c:v>
                </c:pt>
                <c:pt idx="367">
                  <c:v>34973.0</c:v>
                </c:pt>
                <c:pt idx="368">
                  <c:v>35083.0</c:v>
                </c:pt>
                <c:pt idx="369">
                  <c:v>35186.0</c:v>
                </c:pt>
                <c:pt idx="370">
                  <c:v>35109.0</c:v>
                </c:pt>
                <c:pt idx="371">
                  <c:v>35151.0</c:v>
                </c:pt>
                <c:pt idx="372">
                  <c:v>35179.0</c:v>
                </c:pt>
                <c:pt idx="373">
                  <c:v>35004.0</c:v>
                </c:pt>
                <c:pt idx="374">
                  <c:v>35404.0</c:v>
                </c:pt>
                <c:pt idx="375">
                  <c:v>35258.0</c:v>
                </c:pt>
                <c:pt idx="376">
                  <c:v>35253.0</c:v>
                </c:pt>
                <c:pt idx="377">
                  <c:v>35248.0</c:v>
                </c:pt>
                <c:pt idx="378">
                  <c:v>35379.0</c:v>
                </c:pt>
                <c:pt idx="379">
                  <c:v>35087.0</c:v>
                </c:pt>
                <c:pt idx="380">
                  <c:v>35008.0</c:v>
                </c:pt>
                <c:pt idx="381">
                  <c:v>34893.0</c:v>
                </c:pt>
                <c:pt idx="382">
                  <c:v>35317.0</c:v>
                </c:pt>
                <c:pt idx="383">
                  <c:v>35275.0</c:v>
                </c:pt>
                <c:pt idx="384">
                  <c:v>34924.0</c:v>
                </c:pt>
                <c:pt idx="385">
                  <c:v>34829.0</c:v>
                </c:pt>
                <c:pt idx="386">
                  <c:v>34598.0</c:v>
                </c:pt>
                <c:pt idx="387">
                  <c:v>33119.0</c:v>
                </c:pt>
                <c:pt idx="388">
                  <c:v>34078.0</c:v>
                </c:pt>
                <c:pt idx="389">
                  <c:v>34871.0</c:v>
                </c:pt>
                <c:pt idx="390">
                  <c:v>34576.0</c:v>
                </c:pt>
                <c:pt idx="391">
                  <c:v>34847.0</c:v>
                </c:pt>
                <c:pt idx="392">
                  <c:v>34770.0</c:v>
                </c:pt>
                <c:pt idx="393">
                  <c:v>35285.0</c:v>
                </c:pt>
                <c:pt idx="394">
                  <c:v>35440.0</c:v>
                </c:pt>
                <c:pt idx="395">
                  <c:v>35041.0</c:v>
                </c:pt>
                <c:pt idx="396">
                  <c:v>35308.0</c:v>
                </c:pt>
                <c:pt idx="397">
                  <c:v>35379.0</c:v>
                </c:pt>
                <c:pt idx="398">
                  <c:v>35281.0</c:v>
                </c:pt>
                <c:pt idx="399">
                  <c:v>35663.0</c:v>
                </c:pt>
                <c:pt idx="400">
                  <c:v>35654.0</c:v>
                </c:pt>
                <c:pt idx="401">
                  <c:v>35669.0</c:v>
                </c:pt>
                <c:pt idx="402">
                  <c:v>35530.0</c:v>
                </c:pt>
                <c:pt idx="403">
                  <c:v>35477.0</c:v>
                </c:pt>
                <c:pt idx="404">
                  <c:v>35607.0</c:v>
                </c:pt>
                <c:pt idx="405">
                  <c:v>35625.0</c:v>
                </c:pt>
                <c:pt idx="406">
                  <c:v>35773.0</c:v>
                </c:pt>
                <c:pt idx="407">
                  <c:v>35562.0</c:v>
                </c:pt>
                <c:pt idx="408">
                  <c:v>35685.0</c:v>
                </c:pt>
                <c:pt idx="409">
                  <c:v>35623.0</c:v>
                </c:pt>
                <c:pt idx="410">
                  <c:v>35734.0</c:v>
                </c:pt>
                <c:pt idx="411">
                  <c:v>35636.0</c:v>
                </c:pt>
                <c:pt idx="412">
                  <c:v>35715.0</c:v>
                </c:pt>
                <c:pt idx="413">
                  <c:v>35705.0</c:v>
                </c:pt>
                <c:pt idx="414">
                  <c:v>35838.0</c:v>
                </c:pt>
                <c:pt idx="415">
                  <c:v>35687.0</c:v>
                </c:pt>
                <c:pt idx="416">
                  <c:v>35952.0</c:v>
                </c:pt>
                <c:pt idx="417">
                  <c:v>35825.0</c:v>
                </c:pt>
                <c:pt idx="418">
                  <c:v>35965.0</c:v>
                </c:pt>
                <c:pt idx="419">
                  <c:v>35563.0</c:v>
                </c:pt>
                <c:pt idx="420">
                  <c:v>35703.0</c:v>
                </c:pt>
                <c:pt idx="421">
                  <c:v>35883.0</c:v>
                </c:pt>
                <c:pt idx="422">
                  <c:v>35296.0</c:v>
                </c:pt>
                <c:pt idx="423">
                  <c:v>35811.0</c:v>
                </c:pt>
                <c:pt idx="424">
                  <c:v>35804.0</c:v>
                </c:pt>
                <c:pt idx="425">
                  <c:v>35954.0</c:v>
                </c:pt>
                <c:pt idx="426">
                  <c:v>35851.0</c:v>
                </c:pt>
                <c:pt idx="427">
                  <c:v>35991.0</c:v>
                </c:pt>
                <c:pt idx="428">
                  <c:v>35860.0</c:v>
                </c:pt>
                <c:pt idx="429">
                  <c:v>35825.0</c:v>
                </c:pt>
                <c:pt idx="430">
                  <c:v>36040.0</c:v>
                </c:pt>
                <c:pt idx="431">
                  <c:v>35652.0</c:v>
                </c:pt>
                <c:pt idx="432">
                  <c:v>35825.0</c:v>
                </c:pt>
                <c:pt idx="433">
                  <c:v>35914.0</c:v>
                </c:pt>
                <c:pt idx="434">
                  <c:v>35771.0</c:v>
                </c:pt>
                <c:pt idx="435">
                  <c:v>35875.0</c:v>
                </c:pt>
                <c:pt idx="436">
                  <c:v>36166.0</c:v>
                </c:pt>
                <c:pt idx="437">
                  <c:v>35067.0</c:v>
                </c:pt>
                <c:pt idx="438">
                  <c:v>35409.0</c:v>
                </c:pt>
                <c:pt idx="439">
                  <c:v>35762.0</c:v>
                </c:pt>
                <c:pt idx="440">
                  <c:v>35629.0</c:v>
                </c:pt>
                <c:pt idx="441">
                  <c:v>35697.0</c:v>
                </c:pt>
                <c:pt idx="442">
                  <c:v>35871.0</c:v>
                </c:pt>
                <c:pt idx="443">
                  <c:v>36132.0</c:v>
                </c:pt>
                <c:pt idx="444">
                  <c:v>36289.0</c:v>
                </c:pt>
                <c:pt idx="445">
                  <c:v>36263.0</c:v>
                </c:pt>
                <c:pt idx="446">
                  <c:v>35564.0</c:v>
                </c:pt>
                <c:pt idx="447">
                  <c:v>35746.0</c:v>
                </c:pt>
                <c:pt idx="448">
                  <c:v>35421.0</c:v>
                </c:pt>
                <c:pt idx="449">
                  <c:v>35554.0</c:v>
                </c:pt>
                <c:pt idx="450">
                  <c:v>36001.0</c:v>
                </c:pt>
                <c:pt idx="451">
                  <c:v>35665.0</c:v>
                </c:pt>
                <c:pt idx="452">
                  <c:v>35951.0</c:v>
                </c:pt>
                <c:pt idx="453">
                  <c:v>35787.0</c:v>
                </c:pt>
                <c:pt idx="454">
                  <c:v>35591.0</c:v>
                </c:pt>
                <c:pt idx="455">
                  <c:v>35281.0</c:v>
                </c:pt>
                <c:pt idx="456">
                  <c:v>35136.0</c:v>
                </c:pt>
                <c:pt idx="457">
                  <c:v>34766.0</c:v>
                </c:pt>
                <c:pt idx="458">
                  <c:v>35909.0</c:v>
                </c:pt>
                <c:pt idx="459">
                  <c:v>35610.0</c:v>
                </c:pt>
                <c:pt idx="460">
                  <c:v>35734.0</c:v>
                </c:pt>
                <c:pt idx="461">
                  <c:v>36130.0</c:v>
                </c:pt>
                <c:pt idx="462">
                  <c:v>36242.0</c:v>
                </c:pt>
                <c:pt idx="463">
                  <c:v>35776.0</c:v>
                </c:pt>
                <c:pt idx="464">
                  <c:v>35556.0</c:v>
                </c:pt>
                <c:pt idx="465">
                  <c:v>35981.0</c:v>
                </c:pt>
                <c:pt idx="466">
                  <c:v>35307.0</c:v>
                </c:pt>
                <c:pt idx="467">
                  <c:v>35996.0</c:v>
                </c:pt>
                <c:pt idx="468">
                  <c:v>36339.0</c:v>
                </c:pt>
                <c:pt idx="469">
                  <c:v>35837.0</c:v>
                </c:pt>
                <c:pt idx="470">
                  <c:v>35906.0</c:v>
                </c:pt>
                <c:pt idx="471">
                  <c:v>35822.0</c:v>
                </c:pt>
                <c:pt idx="472">
                  <c:v>35775.0</c:v>
                </c:pt>
                <c:pt idx="473">
                  <c:v>36232.0</c:v>
                </c:pt>
                <c:pt idx="474">
                  <c:v>36114.0</c:v>
                </c:pt>
                <c:pt idx="475">
                  <c:v>36190.0</c:v>
                </c:pt>
                <c:pt idx="476">
                  <c:v>36044.0</c:v>
                </c:pt>
                <c:pt idx="477">
                  <c:v>36761.0</c:v>
                </c:pt>
                <c:pt idx="478">
                  <c:v>35658.0</c:v>
                </c:pt>
                <c:pt idx="479">
                  <c:v>35786.0</c:v>
                </c:pt>
                <c:pt idx="480">
                  <c:v>35791.0</c:v>
                </c:pt>
                <c:pt idx="481">
                  <c:v>35699.0</c:v>
                </c:pt>
                <c:pt idx="482">
                  <c:v>36898.0</c:v>
                </c:pt>
                <c:pt idx="483">
                  <c:v>35683.0</c:v>
                </c:pt>
                <c:pt idx="484">
                  <c:v>35629.0</c:v>
                </c:pt>
                <c:pt idx="485">
                  <c:v>36367.0</c:v>
                </c:pt>
                <c:pt idx="486">
                  <c:v>36267.0</c:v>
                </c:pt>
                <c:pt idx="487">
                  <c:v>35958.0</c:v>
                </c:pt>
                <c:pt idx="488">
                  <c:v>36006.0</c:v>
                </c:pt>
                <c:pt idx="489">
                  <c:v>35178.0</c:v>
                </c:pt>
                <c:pt idx="490">
                  <c:v>35330.0</c:v>
                </c:pt>
                <c:pt idx="491">
                  <c:v>35218.0</c:v>
                </c:pt>
                <c:pt idx="492">
                  <c:v>35628.0</c:v>
                </c:pt>
                <c:pt idx="493">
                  <c:v>36709.0</c:v>
                </c:pt>
                <c:pt idx="494">
                  <c:v>36115.0</c:v>
                </c:pt>
                <c:pt idx="495">
                  <c:v>36504.0</c:v>
                </c:pt>
                <c:pt idx="496">
                  <c:v>36142.0</c:v>
                </c:pt>
                <c:pt idx="497">
                  <c:v>36348.0</c:v>
                </c:pt>
                <c:pt idx="498">
                  <c:v>36182.0</c:v>
                </c:pt>
                <c:pt idx="499">
                  <c:v>36051.0</c:v>
                </c:pt>
                <c:pt idx="500">
                  <c:v>36389.0</c:v>
                </c:pt>
                <c:pt idx="501">
                  <c:v>36091.0</c:v>
                </c:pt>
                <c:pt idx="502">
                  <c:v>36613.0</c:v>
                </c:pt>
                <c:pt idx="503">
                  <c:v>36721.0</c:v>
                </c:pt>
                <c:pt idx="504">
                  <c:v>36701.0</c:v>
                </c:pt>
                <c:pt idx="505">
                  <c:v>36497.0</c:v>
                </c:pt>
                <c:pt idx="506">
                  <c:v>36713.0</c:v>
                </c:pt>
                <c:pt idx="507">
                  <c:v>35469.0</c:v>
                </c:pt>
                <c:pt idx="508">
                  <c:v>35385.0</c:v>
                </c:pt>
                <c:pt idx="509">
                  <c:v>36394.0</c:v>
                </c:pt>
                <c:pt idx="510">
                  <c:v>36808.0</c:v>
                </c:pt>
                <c:pt idx="511">
                  <c:v>36667.0</c:v>
                </c:pt>
                <c:pt idx="512">
                  <c:v>36577.0</c:v>
                </c:pt>
                <c:pt idx="513">
                  <c:v>36181.0</c:v>
                </c:pt>
                <c:pt idx="514">
                  <c:v>37285.0</c:v>
                </c:pt>
                <c:pt idx="515">
                  <c:v>35261.0</c:v>
                </c:pt>
                <c:pt idx="516">
                  <c:v>35692.0</c:v>
                </c:pt>
                <c:pt idx="517">
                  <c:v>36243.0</c:v>
                </c:pt>
                <c:pt idx="518">
                  <c:v>36166.0</c:v>
                </c:pt>
                <c:pt idx="519">
                  <c:v>35878.0</c:v>
                </c:pt>
                <c:pt idx="520">
                  <c:v>35921.0</c:v>
                </c:pt>
                <c:pt idx="521">
                  <c:v>36537.0</c:v>
                </c:pt>
                <c:pt idx="522">
                  <c:v>35886.0</c:v>
                </c:pt>
                <c:pt idx="523">
                  <c:v>35842.0</c:v>
                </c:pt>
                <c:pt idx="524">
                  <c:v>35127.0</c:v>
                </c:pt>
                <c:pt idx="525">
                  <c:v>33725.0</c:v>
                </c:pt>
                <c:pt idx="526">
                  <c:v>35283.0</c:v>
                </c:pt>
                <c:pt idx="527">
                  <c:v>35838.0</c:v>
                </c:pt>
                <c:pt idx="528">
                  <c:v>35787.0</c:v>
                </c:pt>
                <c:pt idx="529">
                  <c:v>36567.0</c:v>
                </c:pt>
                <c:pt idx="530">
                  <c:v>35902.0</c:v>
                </c:pt>
                <c:pt idx="531">
                  <c:v>36251.0</c:v>
                </c:pt>
                <c:pt idx="532">
                  <c:v>36310.0</c:v>
                </c:pt>
                <c:pt idx="533">
                  <c:v>36122.0</c:v>
                </c:pt>
                <c:pt idx="534">
                  <c:v>36640.0</c:v>
                </c:pt>
                <c:pt idx="535">
                  <c:v>36076.0</c:v>
                </c:pt>
                <c:pt idx="536">
                  <c:v>36030.0</c:v>
                </c:pt>
                <c:pt idx="537">
                  <c:v>35743.0</c:v>
                </c:pt>
                <c:pt idx="538">
                  <c:v>35692.0</c:v>
                </c:pt>
                <c:pt idx="539">
                  <c:v>35331.0</c:v>
                </c:pt>
                <c:pt idx="540">
                  <c:v>35141.0</c:v>
                </c:pt>
                <c:pt idx="541">
                  <c:v>35051.0</c:v>
                </c:pt>
                <c:pt idx="542">
                  <c:v>36061.0</c:v>
                </c:pt>
                <c:pt idx="543">
                  <c:v>35335.0</c:v>
                </c:pt>
                <c:pt idx="544">
                  <c:v>35338.0</c:v>
                </c:pt>
                <c:pt idx="545">
                  <c:v>36081.0</c:v>
                </c:pt>
                <c:pt idx="546">
                  <c:v>35897.0</c:v>
                </c:pt>
                <c:pt idx="547">
                  <c:v>35749.0</c:v>
                </c:pt>
                <c:pt idx="548">
                  <c:v>35656.0</c:v>
                </c:pt>
                <c:pt idx="549">
                  <c:v>35987.0</c:v>
                </c:pt>
                <c:pt idx="550">
                  <c:v>35808.0</c:v>
                </c:pt>
                <c:pt idx="551">
                  <c:v>35951.0</c:v>
                </c:pt>
                <c:pt idx="552">
                  <c:v>35793.0</c:v>
                </c:pt>
                <c:pt idx="553">
                  <c:v>36205.0</c:v>
                </c:pt>
                <c:pt idx="554">
                  <c:v>35506.0</c:v>
                </c:pt>
                <c:pt idx="555">
                  <c:v>35728.0</c:v>
                </c:pt>
                <c:pt idx="556">
                  <c:v>36142.0</c:v>
                </c:pt>
                <c:pt idx="557">
                  <c:v>35752.0</c:v>
                </c:pt>
                <c:pt idx="558">
                  <c:v>35769.0</c:v>
                </c:pt>
                <c:pt idx="559">
                  <c:v>35615.0</c:v>
                </c:pt>
                <c:pt idx="560">
                  <c:v>35386.0</c:v>
                </c:pt>
                <c:pt idx="561">
                  <c:v>35867.0</c:v>
                </c:pt>
                <c:pt idx="562">
                  <c:v>36016.0</c:v>
                </c:pt>
                <c:pt idx="563">
                  <c:v>36106.0</c:v>
                </c:pt>
                <c:pt idx="564">
                  <c:v>34094.0</c:v>
                </c:pt>
                <c:pt idx="565">
                  <c:v>33750.0</c:v>
                </c:pt>
                <c:pt idx="566">
                  <c:v>36341.0</c:v>
                </c:pt>
                <c:pt idx="567">
                  <c:v>35985.0</c:v>
                </c:pt>
                <c:pt idx="568">
                  <c:v>36266.0</c:v>
                </c:pt>
                <c:pt idx="569">
                  <c:v>36430.0</c:v>
                </c:pt>
                <c:pt idx="570">
                  <c:v>36380.0</c:v>
                </c:pt>
                <c:pt idx="571">
                  <c:v>36012.0</c:v>
                </c:pt>
                <c:pt idx="572">
                  <c:v>36178.0</c:v>
                </c:pt>
                <c:pt idx="573">
                  <c:v>34589.0</c:v>
                </c:pt>
                <c:pt idx="574">
                  <c:v>33612.0</c:v>
                </c:pt>
                <c:pt idx="575">
                  <c:v>31463.0</c:v>
                </c:pt>
                <c:pt idx="576">
                  <c:v>34327.0</c:v>
                </c:pt>
                <c:pt idx="577">
                  <c:v>32329.0</c:v>
                </c:pt>
                <c:pt idx="578">
                  <c:v>35499.0</c:v>
                </c:pt>
                <c:pt idx="579">
                  <c:v>34754.0</c:v>
                </c:pt>
                <c:pt idx="580">
                  <c:v>34549.0</c:v>
                </c:pt>
                <c:pt idx="581">
                  <c:v>35375.0</c:v>
                </c:pt>
                <c:pt idx="582">
                  <c:v>35075.0</c:v>
                </c:pt>
                <c:pt idx="583">
                  <c:v>35251.0</c:v>
                </c:pt>
                <c:pt idx="584">
                  <c:v>35105.0</c:v>
                </c:pt>
                <c:pt idx="585">
                  <c:v>35916.0</c:v>
                </c:pt>
                <c:pt idx="586">
                  <c:v>35136.0</c:v>
                </c:pt>
                <c:pt idx="587">
                  <c:v>35690.0</c:v>
                </c:pt>
                <c:pt idx="588">
                  <c:v>35347.0</c:v>
                </c:pt>
                <c:pt idx="589">
                  <c:v>35564.0</c:v>
                </c:pt>
                <c:pt idx="590">
                  <c:v>36281.0</c:v>
                </c:pt>
                <c:pt idx="591">
                  <c:v>35237.0</c:v>
                </c:pt>
                <c:pt idx="592">
                  <c:v>34016.0</c:v>
                </c:pt>
                <c:pt idx="593">
                  <c:v>32458.0</c:v>
                </c:pt>
                <c:pt idx="594">
                  <c:v>33566.0</c:v>
                </c:pt>
                <c:pt idx="595">
                  <c:v>32513.0</c:v>
                </c:pt>
                <c:pt idx="596">
                  <c:v>33696.0</c:v>
                </c:pt>
                <c:pt idx="597">
                  <c:v>35556.0</c:v>
                </c:pt>
                <c:pt idx="598">
                  <c:v>36426.0</c:v>
                </c:pt>
                <c:pt idx="599">
                  <c:v>35393.0</c:v>
                </c:pt>
                <c:pt idx="600">
                  <c:v>35848.0</c:v>
                </c:pt>
                <c:pt idx="601">
                  <c:v>35979.0</c:v>
                </c:pt>
                <c:pt idx="602">
                  <c:v>35853.0</c:v>
                </c:pt>
                <c:pt idx="603">
                  <c:v>35544.0</c:v>
                </c:pt>
                <c:pt idx="604">
                  <c:v>35671.0</c:v>
                </c:pt>
                <c:pt idx="605">
                  <c:v>36056.0</c:v>
                </c:pt>
                <c:pt idx="606">
                  <c:v>33464.0</c:v>
                </c:pt>
                <c:pt idx="607">
                  <c:v>33237.0</c:v>
                </c:pt>
                <c:pt idx="608">
                  <c:v>33237.0</c:v>
                </c:pt>
                <c:pt idx="609">
                  <c:v>33386.0</c:v>
                </c:pt>
                <c:pt idx="610">
                  <c:v>35557.0</c:v>
                </c:pt>
                <c:pt idx="611">
                  <c:v>33904.0</c:v>
                </c:pt>
                <c:pt idx="612">
                  <c:v>33248.0</c:v>
                </c:pt>
                <c:pt idx="613">
                  <c:v>33177.0</c:v>
                </c:pt>
                <c:pt idx="614">
                  <c:v>33080.0</c:v>
                </c:pt>
                <c:pt idx="615">
                  <c:v>33412.0</c:v>
                </c:pt>
                <c:pt idx="616">
                  <c:v>33342.0</c:v>
                </c:pt>
                <c:pt idx="617">
                  <c:v>34023.0</c:v>
                </c:pt>
                <c:pt idx="618">
                  <c:v>33762.0</c:v>
                </c:pt>
                <c:pt idx="619">
                  <c:v>32840.0</c:v>
                </c:pt>
                <c:pt idx="620">
                  <c:v>33164.0</c:v>
                </c:pt>
                <c:pt idx="621">
                  <c:v>31617.0</c:v>
                </c:pt>
                <c:pt idx="622">
                  <c:v>29953.0</c:v>
                </c:pt>
                <c:pt idx="623">
                  <c:v>30296.0</c:v>
                </c:pt>
                <c:pt idx="624">
                  <c:v>30044.0</c:v>
                </c:pt>
                <c:pt idx="625">
                  <c:v>31433.0</c:v>
                </c:pt>
                <c:pt idx="626">
                  <c:v>30981.0</c:v>
                </c:pt>
                <c:pt idx="627">
                  <c:v>31956.0</c:v>
                </c:pt>
                <c:pt idx="628">
                  <c:v>31509.0</c:v>
                </c:pt>
                <c:pt idx="629">
                  <c:v>26080.0</c:v>
                </c:pt>
                <c:pt idx="630">
                  <c:v>29057.0</c:v>
                </c:pt>
                <c:pt idx="631">
                  <c:v>24605.0</c:v>
                </c:pt>
                <c:pt idx="632">
                  <c:v>29017.0</c:v>
                </c:pt>
                <c:pt idx="633">
                  <c:v>31921.0</c:v>
                </c:pt>
                <c:pt idx="634">
                  <c:v>28075.0</c:v>
                </c:pt>
                <c:pt idx="635">
                  <c:v>31679.0</c:v>
                </c:pt>
                <c:pt idx="636">
                  <c:v>25983.0</c:v>
                </c:pt>
                <c:pt idx="637">
                  <c:v>26837.0</c:v>
                </c:pt>
                <c:pt idx="638">
                  <c:v>23966.0</c:v>
                </c:pt>
                <c:pt idx="639">
                  <c:v>29833.0</c:v>
                </c:pt>
                <c:pt idx="640">
                  <c:v>21696.0</c:v>
                </c:pt>
                <c:pt idx="641">
                  <c:v>23336.0</c:v>
                </c:pt>
                <c:pt idx="642">
                  <c:v>27866.0</c:v>
                </c:pt>
                <c:pt idx="643">
                  <c:v>23333.0</c:v>
                </c:pt>
                <c:pt idx="644">
                  <c:v>23052.0</c:v>
                </c:pt>
                <c:pt idx="645">
                  <c:v>25851.0</c:v>
                </c:pt>
                <c:pt idx="646">
                  <c:v>24932.0</c:v>
                </c:pt>
                <c:pt idx="647">
                  <c:v>26905.0</c:v>
                </c:pt>
                <c:pt idx="648">
                  <c:v>23312.0</c:v>
                </c:pt>
                <c:pt idx="649">
                  <c:v>26397.0</c:v>
                </c:pt>
                <c:pt idx="650">
                  <c:v>16932.0</c:v>
                </c:pt>
                <c:pt idx="651">
                  <c:v>10384.0</c:v>
                </c:pt>
                <c:pt idx="652">
                  <c:v>14870.0</c:v>
                </c:pt>
                <c:pt idx="653">
                  <c:v>8750.0</c:v>
                </c:pt>
                <c:pt idx="654">
                  <c:v>962.0</c:v>
                </c:pt>
                <c:pt idx="655">
                  <c:v>6642.0</c:v>
                </c:pt>
                <c:pt idx="656">
                  <c:v>3141.0</c:v>
                </c:pt>
                <c:pt idx="657">
                  <c:v>1483.0</c:v>
                </c:pt>
                <c:pt idx="658">
                  <c:v>1562.0</c:v>
                </c:pt>
                <c:pt idx="659">
                  <c:v>3024.0</c:v>
                </c:pt>
                <c:pt idx="660">
                  <c:v>2159.0</c:v>
                </c:pt>
                <c:pt idx="661">
                  <c:v>5808.0</c:v>
                </c:pt>
                <c:pt idx="662">
                  <c:v>1275.0</c:v>
                </c:pt>
                <c:pt idx="663">
                  <c:v>852.0</c:v>
                </c:pt>
                <c:pt idx="664">
                  <c:v>4153.0</c:v>
                </c:pt>
                <c:pt idx="665">
                  <c:v>1648.0</c:v>
                </c:pt>
                <c:pt idx="666">
                  <c:v>4511.0</c:v>
                </c:pt>
                <c:pt idx="667">
                  <c:v>79.0</c:v>
                </c:pt>
                <c:pt idx="668">
                  <c:v>3050.0</c:v>
                </c:pt>
                <c:pt idx="669">
                  <c:v>1126.0</c:v>
                </c:pt>
                <c:pt idx="670">
                  <c:v>299.0</c:v>
                </c:pt>
                <c:pt idx="671">
                  <c:v>78.0</c:v>
                </c:pt>
                <c:pt idx="672">
                  <c:v>63.0</c:v>
                </c:pt>
                <c:pt idx="673">
                  <c:v>263.0</c:v>
                </c:pt>
                <c:pt idx="674">
                  <c:v>629.0</c:v>
                </c:pt>
                <c:pt idx="675">
                  <c:v>1809.0</c:v>
                </c:pt>
                <c:pt idx="676">
                  <c:v>14.0</c:v>
                </c:pt>
                <c:pt idx="677">
                  <c:v>1529.0</c:v>
                </c:pt>
                <c:pt idx="678">
                  <c:v>778.0</c:v>
                </c:pt>
                <c:pt idx="679">
                  <c:v>1225.0</c:v>
                </c:pt>
                <c:pt idx="680">
                  <c:v>980.0</c:v>
                </c:pt>
                <c:pt idx="681">
                  <c:v>469.0</c:v>
                </c:pt>
                <c:pt idx="682">
                  <c:v>2225.0</c:v>
                </c:pt>
                <c:pt idx="683">
                  <c:v>864.0</c:v>
                </c:pt>
                <c:pt idx="684">
                  <c:v>729.0</c:v>
                </c:pt>
                <c:pt idx="685">
                  <c:v>541.0</c:v>
                </c:pt>
                <c:pt idx="686">
                  <c:v>696.0</c:v>
                </c:pt>
                <c:pt idx="687">
                  <c:v>499.0</c:v>
                </c:pt>
                <c:pt idx="688">
                  <c:v>1397.0</c:v>
                </c:pt>
                <c:pt idx="689">
                  <c:v>746.0</c:v>
                </c:pt>
                <c:pt idx="690">
                  <c:v>1634.0</c:v>
                </c:pt>
                <c:pt idx="691">
                  <c:v>1.0</c:v>
                </c:pt>
                <c:pt idx="692">
                  <c:v>1084.0</c:v>
                </c:pt>
                <c:pt idx="693">
                  <c:v>4526.0</c:v>
                </c:pt>
                <c:pt idx="694">
                  <c:v>3913.0</c:v>
                </c:pt>
                <c:pt idx="695">
                  <c:v>1874.0</c:v>
                </c:pt>
                <c:pt idx="696">
                  <c:v>16.0</c:v>
                </c:pt>
                <c:pt idx="697">
                  <c:v>1299.0</c:v>
                </c:pt>
                <c:pt idx="698">
                  <c:v>1343.0</c:v>
                </c:pt>
                <c:pt idx="699">
                  <c:v>15.0</c:v>
                </c:pt>
                <c:pt idx="700">
                  <c:v>4.0</c:v>
                </c:pt>
                <c:pt idx="701">
                  <c:v>4132.0</c:v>
                </c:pt>
                <c:pt idx="702">
                  <c:v>0.0</c:v>
                </c:pt>
                <c:pt idx="703">
                  <c:v>5.0</c:v>
                </c:pt>
                <c:pt idx="704">
                  <c:v>10.0</c:v>
                </c:pt>
                <c:pt idx="705">
                  <c:v>221.0</c:v>
                </c:pt>
                <c:pt idx="706">
                  <c:v>0.0</c:v>
                </c:pt>
                <c:pt idx="707">
                  <c:v>23.0</c:v>
                </c:pt>
                <c:pt idx="708">
                  <c:v>0.0</c:v>
                </c:pt>
                <c:pt idx="709">
                  <c:v>17.0</c:v>
                </c:pt>
                <c:pt idx="710">
                  <c:v>31.0</c:v>
                </c:pt>
                <c:pt idx="711">
                  <c:v>3.0</c:v>
                </c:pt>
                <c:pt idx="712">
                  <c:v>0.0</c:v>
                </c:pt>
                <c:pt idx="713">
                  <c:v>6.0</c:v>
                </c:pt>
                <c:pt idx="714">
                  <c:v>7.0</c:v>
                </c:pt>
                <c:pt idx="715">
                  <c:v>3.0</c:v>
                </c:pt>
                <c:pt idx="716">
                  <c:v>1.0</c:v>
                </c:pt>
                <c:pt idx="717">
                  <c:v>4.0</c:v>
                </c:pt>
                <c:pt idx="718">
                  <c:v>1.0</c:v>
                </c:pt>
                <c:pt idx="719">
                  <c:v>8.0</c:v>
                </c:pt>
                <c:pt idx="720">
                  <c:v>8.0</c:v>
                </c:pt>
                <c:pt idx="721">
                  <c:v>27.0</c:v>
                </c:pt>
                <c:pt idx="722">
                  <c:v>2.0</c:v>
                </c:pt>
                <c:pt idx="723">
                  <c:v>3.0</c:v>
                </c:pt>
                <c:pt idx="724">
                  <c:v>1.0</c:v>
                </c:pt>
                <c:pt idx="725">
                  <c:v>92.0</c:v>
                </c:pt>
                <c:pt idx="726">
                  <c:v>2.0</c:v>
                </c:pt>
                <c:pt idx="727">
                  <c:v>3.0</c:v>
                </c:pt>
                <c:pt idx="728">
                  <c:v>1.0</c:v>
                </c:pt>
                <c:pt idx="729">
                  <c:v>0.0</c:v>
                </c:pt>
                <c:pt idx="730">
                  <c:v>0.0</c:v>
                </c:pt>
                <c:pt idx="731">
                  <c:v>2.0</c:v>
                </c:pt>
                <c:pt idx="732">
                  <c:v>3.0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cholesky_32_dynamic_prefetch_40!$F$1</c:f>
              <c:strCache>
                <c:ptCount val="1"/>
                <c:pt idx="0">
                  <c:v>req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4"/>
            <c:spPr>
              <a:ln>
                <a:solidFill>
                  <a:srgbClr val="FF0000"/>
                </a:solidFill>
              </a:ln>
            </c:spPr>
          </c:marker>
          <c:xVal>
            <c:numRef>
              <c:f>cholesky_32_dynamic_prefetch_40!$I$2:$I$770</c:f>
              <c:numCache>
                <c:formatCode>General</c:formatCode>
                <c:ptCount val="769"/>
                <c:pt idx="0">
                  <c:v>0.0</c:v>
                </c:pt>
                <c:pt idx="1">
                  <c:v>0.147089958190918</c:v>
                </c:pt>
                <c:pt idx="2">
                  <c:v>0.983669996261597</c:v>
                </c:pt>
                <c:pt idx="3">
                  <c:v>1.186010122299194</c:v>
                </c:pt>
                <c:pt idx="4">
                  <c:v>1.297369956970215</c:v>
                </c:pt>
                <c:pt idx="5">
                  <c:v>1.863680124282837</c:v>
                </c:pt>
                <c:pt idx="6">
                  <c:v>2.291660070419311</c:v>
                </c:pt>
                <c:pt idx="7">
                  <c:v>2.732450008392334</c:v>
                </c:pt>
                <c:pt idx="8">
                  <c:v>3.198270082473755</c:v>
                </c:pt>
                <c:pt idx="9">
                  <c:v>3.776829957962036</c:v>
                </c:pt>
                <c:pt idx="10">
                  <c:v>4.072220087051391</c:v>
                </c:pt>
                <c:pt idx="11">
                  <c:v>4.503129959106444</c:v>
                </c:pt>
                <c:pt idx="12">
                  <c:v>4.776340007781982</c:v>
                </c:pt>
                <c:pt idx="13">
                  <c:v>4.869640111923217</c:v>
                </c:pt>
                <c:pt idx="14">
                  <c:v>5.110759973526</c:v>
                </c:pt>
                <c:pt idx="15">
                  <c:v>5.8856201171875</c:v>
                </c:pt>
                <c:pt idx="16">
                  <c:v>6.283980131149291</c:v>
                </c:pt>
                <c:pt idx="17">
                  <c:v>6.483190059661866</c:v>
                </c:pt>
                <c:pt idx="18">
                  <c:v>6.904720067977904</c:v>
                </c:pt>
                <c:pt idx="19">
                  <c:v>7.327630043029784</c:v>
                </c:pt>
                <c:pt idx="20">
                  <c:v>7.770050048828124</c:v>
                </c:pt>
                <c:pt idx="21">
                  <c:v>8.01679015159607</c:v>
                </c:pt>
                <c:pt idx="22">
                  <c:v>8.333060026168823</c:v>
                </c:pt>
                <c:pt idx="23">
                  <c:v>8.702939987182618</c:v>
                </c:pt>
                <c:pt idx="24">
                  <c:v>9.009850025177001</c:v>
                </c:pt>
                <c:pt idx="25">
                  <c:v>9.193910121917723</c:v>
                </c:pt>
                <c:pt idx="26">
                  <c:v>10.0868799686432</c:v>
                </c:pt>
                <c:pt idx="27">
                  <c:v>10.39127016067505</c:v>
                </c:pt>
                <c:pt idx="28">
                  <c:v>10.96431016921997</c:v>
                </c:pt>
                <c:pt idx="29">
                  <c:v>11.4667501449585</c:v>
                </c:pt>
                <c:pt idx="30">
                  <c:v>11.70585012435913</c:v>
                </c:pt>
                <c:pt idx="31">
                  <c:v>12.63258004188538</c:v>
                </c:pt>
                <c:pt idx="32">
                  <c:v>12.67282009124756</c:v>
                </c:pt>
                <c:pt idx="33">
                  <c:v>13.23088002204895</c:v>
                </c:pt>
                <c:pt idx="34">
                  <c:v>13.75529003143311</c:v>
                </c:pt>
                <c:pt idx="35">
                  <c:v>14.32641005516052</c:v>
                </c:pt>
                <c:pt idx="36">
                  <c:v>14.83378005027771</c:v>
                </c:pt>
                <c:pt idx="37">
                  <c:v>15.1701900959015</c:v>
                </c:pt>
                <c:pt idx="38">
                  <c:v>15.53067994117737</c:v>
                </c:pt>
                <c:pt idx="39">
                  <c:v>15.68633008003235</c:v>
                </c:pt>
                <c:pt idx="40">
                  <c:v>16.18727016448975</c:v>
                </c:pt>
                <c:pt idx="41">
                  <c:v>16.41603016853333</c:v>
                </c:pt>
                <c:pt idx="42">
                  <c:v>16.81736993789673</c:v>
                </c:pt>
                <c:pt idx="43">
                  <c:v>17.26747012138367</c:v>
                </c:pt>
                <c:pt idx="44">
                  <c:v>17.51631999015808</c:v>
                </c:pt>
                <c:pt idx="45">
                  <c:v>17.95336008071899</c:v>
                </c:pt>
                <c:pt idx="46">
                  <c:v>18.24872016906738</c:v>
                </c:pt>
                <c:pt idx="47">
                  <c:v>18.58582997322082</c:v>
                </c:pt>
                <c:pt idx="48">
                  <c:v>18.71245002746582</c:v>
                </c:pt>
                <c:pt idx="49">
                  <c:v>19.22133016586304</c:v>
                </c:pt>
                <c:pt idx="50">
                  <c:v>19.6630699634552</c:v>
                </c:pt>
                <c:pt idx="51">
                  <c:v>20.12388014793396</c:v>
                </c:pt>
                <c:pt idx="52">
                  <c:v>20.36949014663696</c:v>
                </c:pt>
                <c:pt idx="53">
                  <c:v>20.57024002075195</c:v>
                </c:pt>
                <c:pt idx="54">
                  <c:v>20.97548007965088</c:v>
                </c:pt>
                <c:pt idx="55">
                  <c:v>21.32969999313353</c:v>
                </c:pt>
                <c:pt idx="56">
                  <c:v>21.6050901412964</c:v>
                </c:pt>
                <c:pt idx="57">
                  <c:v>21.64452004432678</c:v>
                </c:pt>
                <c:pt idx="58">
                  <c:v>22.2941300868988</c:v>
                </c:pt>
                <c:pt idx="59">
                  <c:v>22.82576012611389</c:v>
                </c:pt>
                <c:pt idx="60">
                  <c:v>23.20712995529175</c:v>
                </c:pt>
                <c:pt idx="61">
                  <c:v>23.46534013748168</c:v>
                </c:pt>
                <c:pt idx="62">
                  <c:v>23.80413007736206</c:v>
                </c:pt>
                <c:pt idx="63">
                  <c:v>24.15848994255066</c:v>
                </c:pt>
                <c:pt idx="64">
                  <c:v>24.47031998634337</c:v>
                </c:pt>
                <c:pt idx="65">
                  <c:v>24.72664999961853</c:v>
                </c:pt>
                <c:pt idx="66">
                  <c:v>25.03229999542236</c:v>
                </c:pt>
                <c:pt idx="67">
                  <c:v>25.41087007522583</c:v>
                </c:pt>
                <c:pt idx="68">
                  <c:v>25.8636200428009</c:v>
                </c:pt>
                <c:pt idx="69">
                  <c:v>26.15372014045715</c:v>
                </c:pt>
                <c:pt idx="70">
                  <c:v>26.42647004127502</c:v>
                </c:pt>
                <c:pt idx="71">
                  <c:v>26.6380500793457</c:v>
                </c:pt>
                <c:pt idx="72">
                  <c:v>27.03629016876221</c:v>
                </c:pt>
                <c:pt idx="73">
                  <c:v>27.16683006286621</c:v>
                </c:pt>
                <c:pt idx="74">
                  <c:v>27.55889010429382</c:v>
                </c:pt>
                <c:pt idx="75">
                  <c:v>28.23800015449524</c:v>
                </c:pt>
                <c:pt idx="76">
                  <c:v>28.42399001121521</c:v>
                </c:pt>
                <c:pt idx="77">
                  <c:v>28.77005004882812</c:v>
                </c:pt>
                <c:pt idx="78">
                  <c:v>29.23050999641418</c:v>
                </c:pt>
                <c:pt idx="79">
                  <c:v>29.64429998397827</c:v>
                </c:pt>
                <c:pt idx="80">
                  <c:v>29.9311900138855</c:v>
                </c:pt>
                <c:pt idx="81">
                  <c:v>30.25811004638672</c:v>
                </c:pt>
                <c:pt idx="82">
                  <c:v>30.73228001594543</c:v>
                </c:pt>
                <c:pt idx="83">
                  <c:v>31.66460013389587</c:v>
                </c:pt>
                <c:pt idx="84">
                  <c:v>31.92483997344971</c:v>
                </c:pt>
                <c:pt idx="85">
                  <c:v>32.01395010948181</c:v>
                </c:pt>
                <c:pt idx="86">
                  <c:v>32.47994995117187</c:v>
                </c:pt>
                <c:pt idx="87">
                  <c:v>32.69683003425598</c:v>
                </c:pt>
                <c:pt idx="88">
                  <c:v>33.36236000061034</c:v>
                </c:pt>
                <c:pt idx="89">
                  <c:v>33.53146004676819</c:v>
                </c:pt>
                <c:pt idx="90">
                  <c:v>33.72733998298645</c:v>
                </c:pt>
                <c:pt idx="91">
                  <c:v>34.07002997398376</c:v>
                </c:pt>
                <c:pt idx="92">
                  <c:v>34.3560299873352</c:v>
                </c:pt>
                <c:pt idx="93">
                  <c:v>34.62726998329162</c:v>
                </c:pt>
                <c:pt idx="94">
                  <c:v>34.8889000415802</c:v>
                </c:pt>
                <c:pt idx="95">
                  <c:v>35.18773007392883</c:v>
                </c:pt>
                <c:pt idx="96">
                  <c:v>35.1979501247406</c:v>
                </c:pt>
                <c:pt idx="97">
                  <c:v>35.57655000686646</c:v>
                </c:pt>
                <c:pt idx="98">
                  <c:v>35.86479997634888</c:v>
                </c:pt>
                <c:pt idx="99">
                  <c:v>36.09235000610351</c:v>
                </c:pt>
                <c:pt idx="100">
                  <c:v>36.47670006752014</c:v>
                </c:pt>
                <c:pt idx="101">
                  <c:v>36.69234013557435</c:v>
                </c:pt>
                <c:pt idx="102">
                  <c:v>37.21499013900757</c:v>
                </c:pt>
                <c:pt idx="103">
                  <c:v>37.40774011611938</c:v>
                </c:pt>
                <c:pt idx="104">
                  <c:v>37.66266012191772</c:v>
                </c:pt>
                <c:pt idx="105">
                  <c:v>38.21533012390136</c:v>
                </c:pt>
                <c:pt idx="106">
                  <c:v>38.38911008834839</c:v>
                </c:pt>
                <c:pt idx="107">
                  <c:v>38.76674008369445</c:v>
                </c:pt>
                <c:pt idx="108">
                  <c:v>38.94203996658325</c:v>
                </c:pt>
                <c:pt idx="109">
                  <c:v>39.16821002960205</c:v>
                </c:pt>
                <c:pt idx="110">
                  <c:v>39.44835996627807</c:v>
                </c:pt>
                <c:pt idx="111">
                  <c:v>40.21727013587952</c:v>
                </c:pt>
                <c:pt idx="112">
                  <c:v>40.40628004074097</c:v>
                </c:pt>
                <c:pt idx="113">
                  <c:v>40.58529996871948</c:v>
                </c:pt>
                <c:pt idx="114">
                  <c:v>40.69814014434815</c:v>
                </c:pt>
                <c:pt idx="115">
                  <c:v>41.32283997535706</c:v>
                </c:pt>
                <c:pt idx="116">
                  <c:v>41.78427004814148</c:v>
                </c:pt>
                <c:pt idx="117">
                  <c:v>42.07825016975403</c:v>
                </c:pt>
                <c:pt idx="118">
                  <c:v>42.24235010147095</c:v>
                </c:pt>
                <c:pt idx="119">
                  <c:v>42.76835012435914</c:v>
                </c:pt>
                <c:pt idx="120">
                  <c:v>42.84382009506224</c:v>
                </c:pt>
                <c:pt idx="121">
                  <c:v>43.01084995269774</c:v>
                </c:pt>
                <c:pt idx="122">
                  <c:v>43.31856012344359</c:v>
                </c:pt>
                <c:pt idx="123">
                  <c:v>43.51452994346619</c:v>
                </c:pt>
                <c:pt idx="124">
                  <c:v>43.82238006591797</c:v>
                </c:pt>
                <c:pt idx="125">
                  <c:v>43.98309993743896</c:v>
                </c:pt>
                <c:pt idx="126">
                  <c:v>44.02491998672486</c:v>
                </c:pt>
                <c:pt idx="127">
                  <c:v>44.81798005104063</c:v>
                </c:pt>
                <c:pt idx="128">
                  <c:v>45.27223014831542</c:v>
                </c:pt>
                <c:pt idx="129">
                  <c:v>45.53676009178162</c:v>
                </c:pt>
                <c:pt idx="130">
                  <c:v>45.72239995002746</c:v>
                </c:pt>
                <c:pt idx="131">
                  <c:v>45.88188004493712</c:v>
                </c:pt>
                <c:pt idx="132">
                  <c:v>46.99633002281188</c:v>
                </c:pt>
                <c:pt idx="133">
                  <c:v>47.20678997039795</c:v>
                </c:pt>
                <c:pt idx="134">
                  <c:v>48.37794995307922</c:v>
                </c:pt>
                <c:pt idx="135">
                  <c:v>48.39888000488281</c:v>
                </c:pt>
                <c:pt idx="136">
                  <c:v>48.53980016708374</c:v>
                </c:pt>
                <c:pt idx="137">
                  <c:v>50.42393016815186</c:v>
                </c:pt>
                <c:pt idx="138">
                  <c:v>50.4499101638794</c:v>
                </c:pt>
                <c:pt idx="139">
                  <c:v>50.67856001853942</c:v>
                </c:pt>
                <c:pt idx="140">
                  <c:v>50.73422002792358</c:v>
                </c:pt>
                <c:pt idx="141">
                  <c:v>51.16291999816895</c:v>
                </c:pt>
                <c:pt idx="142">
                  <c:v>52.40619015693665</c:v>
                </c:pt>
                <c:pt idx="143">
                  <c:v>54.13183999061584</c:v>
                </c:pt>
                <c:pt idx="144">
                  <c:v>54.15576004981994</c:v>
                </c:pt>
                <c:pt idx="145">
                  <c:v>54.25112009048462</c:v>
                </c:pt>
                <c:pt idx="146">
                  <c:v>54.47096014022827</c:v>
                </c:pt>
                <c:pt idx="147">
                  <c:v>54.93898010253906</c:v>
                </c:pt>
                <c:pt idx="148">
                  <c:v>55.76592993736267</c:v>
                </c:pt>
                <c:pt idx="149">
                  <c:v>56.57772016525268</c:v>
                </c:pt>
                <c:pt idx="150">
                  <c:v>56.59937000274657</c:v>
                </c:pt>
                <c:pt idx="151">
                  <c:v>57.29060006141662</c:v>
                </c:pt>
                <c:pt idx="152">
                  <c:v>58.71413016319275</c:v>
                </c:pt>
                <c:pt idx="153">
                  <c:v>59.90814995765685</c:v>
                </c:pt>
                <c:pt idx="154">
                  <c:v>59.94824004173279</c:v>
                </c:pt>
                <c:pt idx="155">
                  <c:v>62.31319999694824</c:v>
                </c:pt>
                <c:pt idx="156">
                  <c:v>62.4746401309967</c:v>
                </c:pt>
                <c:pt idx="157">
                  <c:v>63.02023005485534</c:v>
                </c:pt>
                <c:pt idx="158">
                  <c:v>63.58264994621277</c:v>
                </c:pt>
                <c:pt idx="159">
                  <c:v>63.91366004943847</c:v>
                </c:pt>
                <c:pt idx="160">
                  <c:v>64.6992299556732</c:v>
                </c:pt>
                <c:pt idx="161">
                  <c:v>65.71057009696959</c:v>
                </c:pt>
                <c:pt idx="162">
                  <c:v>66.55274009704588</c:v>
                </c:pt>
                <c:pt idx="163">
                  <c:v>67.44851994514468</c:v>
                </c:pt>
                <c:pt idx="164">
                  <c:v>68.68588995933533</c:v>
                </c:pt>
                <c:pt idx="165">
                  <c:v>68.71314001083374</c:v>
                </c:pt>
                <c:pt idx="166">
                  <c:v>69.3565299510956</c:v>
                </c:pt>
                <c:pt idx="167">
                  <c:v>69.46194005012512</c:v>
                </c:pt>
                <c:pt idx="168">
                  <c:v>69.54955005645751</c:v>
                </c:pt>
                <c:pt idx="169">
                  <c:v>70.05830001831055</c:v>
                </c:pt>
                <c:pt idx="170">
                  <c:v>71.37003993988036</c:v>
                </c:pt>
                <c:pt idx="171">
                  <c:v>72.3753600120544</c:v>
                </c:pt>
                <c:pt idx="172">
                  <c:v>72.80304002761841</c:v>
                </c:pt>
                <c:pt idx="173">
                  <c:v>73.80532002449034</c:v>
                </c:pt>
                <c:pt idx="174">
                  <c:v>74.00505995750426</c:v>
                </c:pt>
                <c:pt idx="175">
                  <c:v>75.39986014366148</c:v>
                </c:pt>
                <c:pt idx="176">
                  <c:v>78.20406007766723</c:v>
                </c:pt>
                <c:pt idx="177">
                  <c:v>78.23870015144347</c:v>
                </c:pt>
                <c:pt idx="178">
                  <c:v>78.69542002677916</c:v>
                </c:pt>
                <c:pt idx="179">
                  <c:v>79.60107016563414</c:v>
                </c:pt>
                <c:pt idx="180">
                  <c:v>79.7036099433899</c:v>
                </c:pt>
                <c:pt idx="181">
                  <c:v>81.53988003730774</c:v>
                </c:pt>
                <c:pt idx="182">
                  <c:v>82.0311300754547</c:v>
                </c:pt>
                <c:pt idx="183">
                  <c:v>82.05217003822325</c:v>
                </c:pt>
                <c:pt idx="184">
                  <c:v>82.95184016227722</c:v>
                </c:pt>
                <c:pt idx="185">
                  <c:v>84.58243012428282</c:v>
                </c:pt>
                <c:pt idx="186">
                  <c:v>84.61802005767821</c:v>
                </c:pt>
                <c:pt idx="187">
                  <c:v>84.84827995300293</c:v>
                </c:pt>
                <c:pt idx="188">
                  <c:v>85.81736993789673</c:v>
                </c:pt>
                <c:pt idx="189">
                  <c:v>89.2419400215149</c:v>
                </c:pt>
                <c:pt idx="190">
                  <c:v>89.273020029068</c:v>
                </c:pt>
                <c:pt idx="191">
                  <c:v>89.4416301250458</c:v>
                </c:pt>
                <c:pt idx="192">
                  <c:v>89.6439199447632</c:v>
                </c:pt>
                <c:pt idx="193">
                  <c:v>89.73055005073547</c:v>
                </c:pt>
                <c:pt idx="194">
                  <c:v>90.35891008377075</c:v>
                </c:pt>
                <c:pt idx="195">
                  <c:v>91.40391993522645</c:v>
                </c:pt>
                <c:pt idx="196">
                  <c:v>92.75258994102478</c:v>
                </c:pt>
                <c:pt idx="197">
                  <c:v>92.78214001655576</c:v>
                </c:pt>
                <c:pt idx="198">
                  <c:v>93.68755006790161</c:v>
                </c:pt>
                <c:pt idx="199">
                  <c:v>93.8842899799347</c:v>
                </c:pt>
                <c:pt idx="200">
                  <c:v>93.95989012718201</c:v>
                </c:pt>
                <c:pt idx="201">
                  <c:v>94.80392003059386</c:v>
                </c:pt>
                <c:pt idx="202">
                  <c:v>96.28173995018005</c:v>
                </c:pt>
                <c:pt idx="203">
                  <c:v>97.25854015350339</c:v>
                </c:pt>
                <c:pt idx="204">
                  <c:v>97.85092997550964</c:v>
                </c:pt>
                <c:pt idx="205">
                  <c:v>99.15650010108946</c:v>
                </c:pt>
                <c:pt idx="206">
                  <c:v>99.32255005836485</c:v>
                </c:pt>
                <c:pt idx="207">
                  <c:v>100.9623999595642</c:v>
                </c:pt>
                <c:pt idx="208">
                  <c:v>103.7716300487518</c:v>
                </c:pt>
                <c:pt idx="209">
                  <c:v>103.8017201423645</c:v>
                </c:pt>
                <c:pt idx="210">
                  <c:v>105.9817800521851</c:v>
                </c:pt>
                <c:pt idx="211">
                  <c:v>106.0167901515961</c:v>
                </c:pt>
                <c:pt idx="212">
                  <c:v>106.2003099918365</c:v>
                </c:pt>
                <c:pt idx="213">
                  <c:v>108.723030090332</c:v>
                </c:pt>
                <c:pt idx="214">
                  <c:v>108.7640099525452</c:v>
                </c:pt>
                <c:pt idx="215">
                  <c:v>108.8691699504852</c:v>
                </c:pt>
                <c:pt idx="216">
                  <c:v>110.0401699543</c:v>
                </c:pt>
                <c:pt idx="217">
                  <c:v>111.7848000526428</c:v>
                </c:pt>
                <c:pt idx="218">
                  <c:v>111.8107199668884</c:v>
                </c:pt>
                <c:pt idx="219">
                  <c:v>111.9026100635529</c:v>
                </c:pt>
                <c:pt idx="220">
                  <c:v>113.5499300956726</c:v>
                </c:pt>
                <c:pt idx="221">
                  <c:v>118.4390399456024</c:v>
                </c:pt>
                <c:pt idx="222">
                  <c:v>118.4644899368286</c:v>
                </c:pt>
                <c:pt idx="223">
                  <c:v>118.6520500183105</c:v>
                </c:pt>
                <c:pt idx="224">
                  <c:v>118.6609899997711</c:v>
                </c:pt>
                <c:pt idx="225">
                  <c:v>118.9517900943756</c:v>
                </c:pt>
                <c:pt idx="226">
                  <c:v>123.1284000873566</c:v>
                </c:pt>
                <c:pt idx="227">
                  <c:v>123.1449999809265</c:v>
                </c:pt>
                <c:pt idx="228">
                  <c:v>123.2100200653076</c:v>
                </c:pt>
                <c:pt idx="229">
                  <c:v>123.514790058136</c:v>
                </c:pt>
                <c:pt idx="230">
                  <c:v>123.693540096283</c:v>
                </c:pt>
                <c:pt idx="231">
                  <c:v>123.9043800830841</c:v>
                </c:pt>
                <c:pt idx="232">
                  <c:v>123.9989199638367</c:v>
                </c:pt>
                <c:pt idx="233">
                  <c:v>125.5561201572418</c:v>
                </c:pt>
                <c:pt idx="234">
                  <c:v>127.4683201313019</c:v>
                </c:pt>
                <c:pt idx="235">
                  <c:v>127.4961800575256</c:v>
                </c:pt>
                <c:pt idx="236">
                  <c:v>127.6045300960541</c:v>
                </c:pt>
                <c:pt idx="237">
                  <c:v>130.5482001304626</c:v>
                </c:pt>
                <c:pt idx="238">
                  <c:v>130.5775699615479</c:v>
                </c:pt>
                <c:pt idx="239">
                  <c:v>131.315910100937</c:v>
                </c:pt>
                <c:pt idx="240">
                  <c:v>131.3459401130676</c:v>
                </c:pt>
                <c:pt idx="241">
                  <c:v>131.5597500801086</c:v>
                </c:pt>
                <c:pt idx="242">
                  <c:v>131.8105700016022</c:v>
                </c:pt>
                <c:pt idx="243">
                  <c:v>132.4895801544189</c:v>
                </c:pt>
                <c:pt idx="244">
                  <c:v>133.5214099884033</c:v>
                </c:pt>
                <c:pt idx="245">
                  <c:v>134.4261701107025</c:v>
                </c:pt>
                <c:pt idx="246">
                  <c:v>134.5469701290131</c:v>
                </c:pt>
                <c:pt idx="247">
                  <c:v>135.2166800498962</c:v>
                </c:pt>
                <c:pt idx="248">
                  <c:v>137.2652900218964</c:v>
                </c:pt>
                <c:pt idx="249">
                  <c:v>138.7666499614716</c:v>
                </c:pt>
                <c:pt idx="250">
                  <c:v>138.817440032959</c:v>
                </c:pt>
                <c:pt idx="251">
                  <c:v>141.1053400039673</c:v>
                </c:pt>
                <c:pt idx="252">
                  <c:v>141.7736401557922</c:v>
                </c:pt>
                <c:pt idx="253">
                  <c:v>142.6691401004791</c:v>
                </c:pt>
                <c:pt idx="254">
                  <c:v>142.9709100723267</c:v>
                </c:pt>
                <c:pt idx="255">
                  <c:v>143.5135700702667</c:v>
                </c:pt>
                <c:pt idx="256">
                  <c:v>144.1695401668549</c:v>
                </c:pt>
                <c:pt idx="257">
                  <c:v>145.7928500175476</c:v>
                </c:pt>
                <c:pt idx="258">
                  <c:v>153.802850008011</c:v>
                </c:pt>
                <c:pt idx="259">
                  <c:v>153.8250999450684</c:v>
                </c:pt>
                <c:pt idx="260">
                  <c:v>153.9444799423218</c:v>
                </c:pt>
                <c:pt idx="261">
                  <c:v>154.2766001224518</c:v>
                </c:pt>
                <c:pt idx="262">
                  <c:v>154.5472700595856</c:v>
                </c:pt>
                <c:pt idx="263">
                  <c:v>155.0627801418304</c:v>
                </c:pt>
                <c:pt idx="264">
                  <c:v>155.523679971695</c:v>
                </c:pt>
                <c:pt idx="265">
                  <c:v>155.6648299694061</c:v>
                </c:pt>
                <c:pt idx="266">
                  <c:v>157.0216600894928</c:v>
                </c:pt>
                <c:pt idx="267">
                  <c:v>157.0623600482941</c:v>
                </c:pt>
                <c:pt idx="268">
                  <c:v>158.4203100204468</c:v>
                </c:pt>
                <c:pt idx="269">
                  <c:v>160.6873600482941</c:v>
                </c:pt>
                <c:pt idx="270">
                  <c:v>160.7201700210571</c:v>
                </c:pt>
                <c:pt idx="271">
                  <c:v>161.5211701393127</c:v>
                </c:pt>
                <c:pt idx="272">
                  <c:v>161.5540599822998</c:v>
                </c:pt>
                <c:pt idx="273">
                  <c:v>161.699870109558</c:v>
                </c:pt>
                <c:pt idx="274">
                  <c:v>162.482439994812</c:v>
                </c:pt>
                <c:pt idx="275">
                  <c:v>163.1699500083923</c:v>
                </c:pt>
                <c:pt idx="276">
                  <c:v>164.4650700092316</c:v>
                </c:pt>
                <c:pt idx="277">
                  <c:v>165.3781101703644</c:v>
                </c:pt>
                <c:pt idx="278">
                  <c:v>165.4300100803375</c:v>
                </c:pt>
                <c:pt idx="279">
                  <c:v>166.2664799690247</c:v>
                </c:pt>
                <c:pt idx="280">
                  <c:v>168.620700120926</c:v>
                </c:pt>
                <c:pt idx="281">
                  <c:v>170.0425400733948</c:v>
                </c:pt>
                <c:pt idx="282">
                  <c:v>170.0748600959778</c:v>
                </c:pt>
                <c:pt idx="283">
                  <c:v>172.7877099514008</c:v>
                </c:pt>
                <c:pt idx="284">
                  <c:v>173.4493999481201</c:v>
                </c:pt>
                <c:pt idx="285">
                  <c:v>174.6032099723816</c:v>
                </c:pt>
                <c:pt idx="286">
                  <c:v>174.64684009552</c:v>
                </c:pt>
                <c:pt idx="287">
                  <c:v>175.7862200737</c:v>
                </c:pt>
                <c:pt idx="288">
                  <c:v>176.807070016861</c:v>
                </c:pt>
                <c:pt idx="289">
                  <c:v>177.6314401626587</c:v>
                </c:pt>
                <c:pt idx="290">
                  <c:v>179.6627299785614</c:v>
                </c:pt>
                <c:pt idx="291">
                  <c:v>180.5608201026917</c:v>
                </c:pt>
                <c:pt idx="292">
                  <c:v>181.8173899650574</c:v>
                </c:pt>
                <c:pt idx="293">
                  <c:v>181.8900899887085</c:v>
                </c:pt>
                <c:pt idx="294">
                  <c:v>183.2716300487518</c:v>
                </c:pt>
                <c:pt idx="295">
                  <c:v>183.9011001586914</c:v>
                </c:pt>
                <c:pt idx="296">
                  <c:v>183.990040063858</c:v>
                </c:pt>
                <c:pt idx="297">
                  <c:v>184.7523901462555</c:v>
                </c:pt>
                <c:pt idx="298">
                  <c:v>186.6911699771881</c:v>
                </c:pt>
                <c:pt idx="299">
                  <c:v>187.8603899478912</c:v>
                </c:pt>
                <c:pt idx="300">
                  <c:v>188.5662500858307</c:v>
                </c:pt>
                <c:pt idx="301">
                  <c:v>189.9233100414276</c:v>
                </c:pt>
                <c:pt idx="302">
                  <c:v>190.0379600524902</c:v>
                </c:pt>
                <c:pt idx="303">
                  <c:v>191.9682099819183</c:v>
                </c:pt>
                <c:pt idx="304">
                  <c:v>194.831220149994</c:v>
                </c:pt>
                <c:pt idx="305">
                  <c:v>194.8645801544189</c:v>
                </c:pt>
                <c:pt idx="306">
                  <c:v>197.7426900863647</c:v>
                </c:pt>
                <c:pt idx="307">
                  <c:v>197.7681200504303</c:v>
                </c:pt>
                <c:pt idx="308">
                  <c:v>197.9114100933075</c:v>
                </c:pt>
                <c:pt idx="309">
                  <c:v>200.2222800254822</c:v>
                </c:pt>
                <c:pt idx="310">
                  <c:v>200.4227600097656</c:v>
                </c:pt>
                <c:pt idx="311">
                  <c:v>200.445680141449</c:v>
                </c:pt>
                <c:pt idx="312">
                  <c:v>201.5793600082397</c:v>
                </c:pt>
                <c:pt idx="313">
                  <c:v>203.8961100578308</c:v>
                </c:pt>
                <c:pt idx="314">
                  <c:v>204.3639299869537</c:v>
                </c:pt>
                <c:pt idx="315">
                  <c:v>204.3863401412964</c:v>
                </c:pt>
                <c:pt idx="316">
                  <c:v>205.4312000274658</c:v>
                </c:pt>
                <c:pt idx="317">
                  <c:v>213.4325399398804</c:v>
                </c:pt>
                <c:pt idx="318">
                  <c:v>213.4745900630951</c:v>
                </c:pt>
                <c:pt idx="319">
                  <c:v>213.6447801589966</c:v>
                </c:pt>
                <c:pt idx="320">
                  <c:v>213.682760000229</c:v>
                </c:pt>
                <c:pt idx="321">
                  <c:v>214.3082201480865</c:v>
                </c:pt>
                <c:pt idx="322">
                  <c:v>214.4510700702667</c:v>
                </c:pt>
                <c:pt idx="323">
                  <c:v>214.5827701091766</c:v>
                </c:pt>
                <c:pt idx="324">
                  <c:v>214.7103900909424</c:v>
                </c:pt>
                <c:pt idx="325">
                  <c:v>214.8278501033783</c:v>
                </c:pt>
                <c:pt idx="326">
                  <c:v>215.736230134964</c:v>
                </c:pt>
                <c:pt idx="327">
                  <c:v>216.4514901638031</c:v>
                </c:pt>
                <c:pt idx="328">
                  <c:v>216.53297996521</c:v>
                </c:pt>
                <c:pt idx="329">
                  <c:v>217.5495901107788</c:v>
                </c:pt>
                <c:pt idx="330">
                  <c:v>219.9923100471497</c:v>
                </c:pt>
                <c:pt idx="331">
                  <c:v>220.8973801136017</c:v>
                </c:pt>
                <c:pt idx="332">
                  <c:v>221.7321801185608</c:v>
                </c:pt>
                <c:pt idx="333">
                  <c:v>223.2506301403046</c:v>
                </c:pt>
                <c:pt idx="334">
                  <c:v>223.3645801544189</c:v>
                </c:pt>
                <c:pt idx="335">
                  <c:v>225.3223400115967</c:v>
                </c:pt>
                <c:pt idx="336">
                  <c:v>228.3058099746704</c:v>
                </c:pt>
                <c:pt idx="337">
                  <c:v>228.3291301727295</c:v>
                </c:pt>
                <c:pt idx="338">
                  <c:v>231.5361800193787</c:v>
                </c:pt>
                <c:pt idx="339">
                  <c:v>231.5754899978638</c:v>
                </c:pt>
                <c:pt idx="340">
                  <c:v>231.6638100147247</c:v>
                </c:pt>
                <c:pt idx="341">
                  <c:v>234.3861000537872</c:v>
                </c:pt>
                <c:pt idx="342">
                  <c:v>234.7467300891876</c:v>
                </c:pt>
                <c:pt idx="343">
                  <c:v>234.7759599685669</c:v>
                </c:pt>
                <c:pt idx="344">
                  <c:v>235.7929899692535</c:v>
                </c:pt>
                <c:pt idx="345">
                  <c:v>238.4432001113892</c:v>
                </c:pt>
                <c:pt idx="346">
                  <c:v>239.2254099845886</c:v>
                </c:pt>
                <c:pt idx="347">
                  <c:v>239.2473599910736</c:v>
                </c:pt>
                <c:pt idx="348">
                  <c:v>240.1824400424957</c:v>
                </c:pt>
                <c:pt idx="349">
                  <c:v>248.4265501499176</c:v>
                </c:pt>
                <c:pt idx="350">
                  <c:v>248.4635901451111</c:v>
                </c:pt>
                <c:pt idx="351">
                  <c:v>248.7492799758911</c:v>
                </c:pt>
                <c:pt idx="352">
                  <c:v>248.760400056839</c:v>
                </c:pt>
                <c:pt idx="353">
                  <c:v>248.9152100086212</c:v>
                </c:pt>
                <c:pt idx="354">
                  <c:v>253.9378299713135</c:v>
                </c:pt>
                <c:pt idx="355">
                  <c:v>253.9765400886536</c:v>
                </c:pt>
                <c:pt idx="356">
                  <c:v>254.0394401550293</c:v>
                </c:pt>
                <c:pt idx="357">
                  <c:v>254.0823600292206</c:v>
                </c:pt>
                <c:pt idx="358">
                  <c:v>254.2367000579834</c:v>
                </c:pt>
                <c:pt idx="359">
                  <c:v>255.7699799537659</c:v>
                </c:pt>
                <c:pt idx="360">
                  <c:v>255.8544199466705</c:v>
                </c:pt>
                <c:pt idx="361">
                  <c:v>255.9028301239014</c:v>
                </c:pt>
                <c:pt idx="362">
                  <c:v>256.6051599979401</c:v>
                </c:pt>
                <c:pt idx="363">
                  <c:v>256.6491100788116</c:v>
                </c:pt>
                <c:pt idx="364">
                  <c:v>256.7613799571989</c:v>
                </c:pt>
                <c:pt idx="365">
                  <c:v>260.1126501560211</c:v>
                </c:pt>
                <c:pt idx="366">
                  <c:v>260.162230014801</c:v>
                </c:pt>
                <c:pt idx="367">
                  <c:v>261.8865201473236</c:v>
                </c:pt>
                <c:pt idx="368">
                  <c:v>261.9246900081635</c:v>
                </c:pt>
                <c:pt idx="369">
                  <c:v>262.1379001140594</c:v>
                </c:pt>
                <c:pt idx="370">
                  <c:v>263.064150094986</c:v>
                </c:pt>
                <c:pt idx="371">
                  <c:v>263.6285099983215</c:v>
                </c:pt>
                <c:pt idx="372">
                  <c:v>264.5958001613616</c:v>
                </c:pt>
                <c:pt idx="373">
                  <c:v>266.7566001415253</c:v>
                </c:pt>
                <c:pt idx="374">
                  <c:v>266.8035900592803</c:v>
                </c:pt>
                <c:pt idx="375">
                  <c:v>267.0858600139617</c:v>
                </c:pt>
                <c:pt idx="376">
                  <c:v>268.8319900035858</c:v>
                </c:pt>
                <c:pt idx="377">
                  <c:v>270.3434400558471</c:v>
                </c:pt>
                <c:pt idx="378">
                  <c:v>270.3649799823761</c:v>
                </c:pt>
                <c:pt idx="379">
                  <c:v>272.910120010376</c:v>
                </c:pt>
                <c:pt idx="380">
                  <c:v>275.739030122757</c:v>
                </c:pt>
                <c:pt idx="381">
                  <c:v>275.7697501182556</c:v>
                </c:pt>
                <c:pt idx="382">
                  <c:v>275.8508501052856</c:v>
                </c:pt>
                <c:pt idx="383">
                  <c:v>276.254559993744</c:v>
                </c:pt>
                <c:pt idx="384">
                  <c:v>276.2750201225281</c:v>
                </c:pt>
                <c:pt idx="385">
                  <c:v>278.3632700443268</c:v>
                </c:pt>
                <c:pt idx="386">
                  <c:v>287.8504700660706</c:v>
                </c:pt>
                <c:pt idx="387">
                  <c:v>287.8695900440216</c:v>
                </c:pt>
                <c:pt idx="388">
                  <c:v>288.0559101104736</c:v>
                </c:pt>
                <c:pt idx="389">
                  <c:v>288.6576700210571</c:v>
                </c:pt>
                <c:pt idx="390">
                  <c:v>289.3869700431823</c:v>
                </c:pt>
                <c:pt idx="391">
                  <c:v>289.592600107193</c:v>
                </c:pt>
                <c:pt idx="392">
                  <c:v>291.3067600727081</c:v>
                </c:pt>
                <c:pt idx="393">
                  <c:v>291.6226501464844</c:v>
                </c:pt>
                <c:pt idx="394">
                  <c:v>291.8077199459075</c:v>
                </c:pt>
                <c:pt idx="395">
                  <c:v>292.048180103302</c:v>
                </c:pt>
                <c:pt idx="396">
                  <c:v>292.139790058136</c:v>
                </c:pt>
                <c:pt idx="397">
                  <c:v>294.5131199359893</c:v>
                </c:pt>
                <c:pt idx="398">
                  <c:v>294.5432500839233</c:v>
                </c:pt>
                <c:pt idx="399">
                  <c:v>296.3519699573517</c:v>
                </c:pt>
                <c:pt idx="400">
                  <c:v>296.4106600284576</c:v>
                </c:pt>
                <c:pt idx="401">
                  <c:v>296.4841899871825</c:v>
                </c:pt>
                <c:pt idx="402">
                  <c:v>297.6088299751282</c:v>
                </c:pt>
                <c:pt idx="403">
                  <c:v>298.29984998703</c:v>
                </c:pt>
                <c:pt idx="404">
                  <c:v>299.3810801506042</c:v>
                </c:pt>
                <c:pt idx="405">
                  <c:v>301.6350500583649</c:v>
                </c:pt>
                <c:pt idx="406">
                  <c:v>301.6764800548553</c:v>
                </c:pt>
                <c:pt idx="407">
                  <c:v>302.0653200149536</c:v>
                </c:pt>
                <c:pt idx="408">
                  <c:v>303.9533400535583</c:v>
                </c:pt>
                <c:pt idx="409">
                  <c:v>305.4689199924468</c:v>
                </c:pt>
                <c:pt idx="410">
                  <c:v>305.5140399932861</c:v>
                </c:pt>
                <c:pt idx="411">
                  <c:v>308.242380142212</c:v>
                </c:pt>
                <c:pt idx="412">
                  <c:v>311.219850063324</c:v>
                </c:pt>
                <c:pt idx="413">
                  <c:v>311.7963299751281</c:v>
                </c:pt>
                <c:pt idx="414">
                  <c:v>311.8401999473572</c:v>
                </c:pt>
                <c:pt idx="415">
                  <c:v>311.9937000274658</c:v>
                </c:pt>
                <c:pt idx="416">
                  <c:v>313.0397000312805</c:v>
                </c:pt>
                <c:pt idx="417">
                  <c:v>313.0992801189422</c:v>
                </c:pt>
                <c:pt idx="418">
                  <c:v>317.4925000667572</c:v>
                </c:pt>
                <c:pt idx="419">
                  <c:v>318.9543199539185</c:v>
                </c:pt>
                <c:pt idx="420">
                  <c:v>318.9876301288605</c:v>
                </c:pt>
                <c:pt idx="421">
                  <c:v>319.1366701126099</c:v>
                </c:pt>
                <c:pt idx="422">
                  <c:v>319.9515199661254</c:v>
                </c:pt>
                <c:pt idx="423">
                  <c:v>320.401659965515</c:v>
                </c:pt>
                <c:pt idx="424">
                  <c:v>320.6605401039123</c:v>
                </c:pt>
                <c:pt idx="425">
                  <c:v>321.5303299427031</c:v>
                </c:pt>
                <c:pt idx="426">
                  <c:v>324.4184501171112</c:v>
                </c:pt>
                <c:pt idx="427">
                  <c:v>324.4645400047302</c:v>
                </c:pt>
                <c:pt idx="428">
                  <c:v>325.473610162735</c:v>
                </c:pt>
                <c:pt idx="429">
                  <c:v>326.9337799549102</c:v>
                </c:pt>
                <c:pt idx="430">
                  <c:v>326.9571599960326</c:v>
                </c:pt>
                <c:pt idx="431">
                  <c:v>328.6385600566863</c:v>
                </c:pt>
                <c:pt idx="432">
                  <c:v>332.219850063324</c:v>
                </c:pt>
                <c:pt idx="433">
                  <c:v>332.2483899593353</c:v>
                </c:pt>
                <c:pt idx="434">
                  <c:v>334.3152301311493</c:v>
                </c:pt>
                <c:pt idx="435">
                  <c:v>334.3558599948883</c:v>
                </c:pt>
                <c:pt idx="436">
                  <c:v>334.5235199928283</c:v>
                </c:pt>
                <c:pt idx="437">
                  <c:v>337.5492601394654</c:v>
                </c:pt>
                <c:pt idx="438">
                  <c:v>337.8095500469208</c:v>
                </c:pt>
                <c:pt idx="439">
                  <c:v>337.8371901512145</c:v>
                </c:pt>
                <c:pt idx="440">
                  <c:v>338.852499961853</c:v>
                </c:pt>
                <c:pt idx="441">
                  <c:v>341.3499200344086</c:v>
                </c:pt>
                <c:pt idx="442">
                  <c:v>342.8079199790955</c:v>
                </c:pt>
                <c:pt idx="443">
                  <c:v>342.8511700630188</c:v>
                </c:pt>
                <c:pt idx="444">
                  <c:v>342.9359099864959</c:v>
                </c:pt>
                <c:pt idx="445">
                  <c:v>351.9543600082396</c:v>
                </c:pt>
                <c:pt idx="446">
                  <c:v>351.9879901409149</c:v>
                </c:pt>
                <c:pt idx="447">
                  <c:v>352.073879957199</c:v>
                </c:pt>
                <c:pt idx="448">
                  <c:v>352.170490026474</c:v>
                </c:pt>
                <c:pt idx="449">
                  <c:v>352.257110118866</c:v>
                </c:pt>
                <c:pt idx="450">
                  <c:v>352.3803000450134</c:v>
                </c:pt>
                <c:pt idx="451">
                  <c:v>352.4803500175476</c:v>
                </c:pt>
                <c:pt idx="452">
                  <c:v>352.6104400157928</c:v>
                </c:pt>
                <c:pt idx="453">
                  <c:v>352.8511700630188</c:v>
                </c:pt>
                <c:pt idx="454">
                  <c:v>352.9331600666045</c:v>
                </c:pt>
                <c:pt idx="455">
                  <c:v>353.3999900817871</c:v>
                </c:pt>
                <c:pt idx="456">
                  <c:v>354.1141901016235</c:v>
                </c:pt>
                <c:pt idx="457">
                  <c:v>354.8943400382996</c:v>
                </c:pt>
                <c:pt idx="458">
                  <c:v>358.1307101249695</c:v>
                </c:pt>
                <c:pt idx="459">
                  <c:v>358.159539937973</c:v>
                </c:pt>
                <c:pt idx="460">
                  <c:v>359.046669960022</c:v>
                </c:pt>
                <c:pt idx="461">
                  <c:v>360.6678800582886</c:v>
                </c:pt>
                <c:pt idx="462">
                  <c:v>360.704509973526</c:v>
                </c:pt>
                <c:pt idx="463">
                  <c:v>362.492180109024</c:v>
                </c:pt>
                <c:pt idx="464">
                  <c:v>366.4300401210785</c:v>
                </c:pt>
                <c:pt idx="465">
                  <c:v>366.4723601341248</c:v>
                </c:pt>
                <c:pt idx="466">
                  <c:v>368.3528399467468</c:v>
                </c:pt>
                <c:pt idx="467">
                  <c:v>368.3806900978088</c:v>
                </c:pt>
                <c:pt idx="468">
                  <c:v>368.4576900005341</c:v>
                </c:pt>
                <c:pt idx="469">
                  <c:v>371.767760038376</c:v>
                </c:pt>
                <c:pt idx="470">
                  <c:v>371.8524301052094</c:v>
                </c:pt>
                <c:pt idx="471">
                  <c:v>371.9584701061249</c:v>
                </c:pt>
                <c:pt idx="472">
                  <c:v>372.9898099899292</c:v>
                </c:pt>
                <c:pt idx="473">
                  <c:v>375.4996600151062</c:v>
                </c:pt>
                <c:pt idx="474">
                  <c:v>377.142450094223</c:v>
                </c:pt>
                <c:pt idx="475">
                  <c:v>377.1655399799346</c:v>
                </c:pt>
                <c:pt idx="476">
                  <c:v>377.2448101043701</c:v>
                </c:pt>
                <c:pt idx="477">
                  <c:v>386.4696099758148</c:v>
                </c:pt>
                <c:pt idx="478">
                  <c:v>386.4864699840546</c:v>
                </c:pt>
                <c:pt idx="479">
                  <c:v>386.650540113449</c:v>
                </c:pt>
                <c:pt idx="480">
                  <c:v>386.6567900180817</c:v>
                </c:pt>
                <c:pt idx="481">
                  <c:v>386.8839700222015</c:v>
                </c:pt>
                <c:pt idx="482">
                  <c:v>391.5066001415253</c:v>
                </c:pt>
                <c:pt idx="483">
                  <c:v>391.5307099819182</c:v>
                </c:pt>
                <c:pt idx="484">
                  <c:v>391.6549701690673</c:v>
                </c:pt>
                <c:pt idx="485">
                  <c:v>391.7294001579285</c:v>
                </c:pt>
                <c:pt idx="486">
                  <c:v>391.949380159378</c:v>
                </c:pt>
                <c:pt idx="487">
                  <c:v>392.1484899520873</c:v>
                </c:pt>
                <c:pt idx="488">
                  <c:v>392.2609601020813</c:v>
                </c:pt>
                <c:pt idx="489">
                  <c:v>392.348060131073</c:v>
                </c:pt>
                <c:pt idx="490">
                  <c:v>393.3977100849152</c:v>
                </c:pt>
                <c:pt idx="491">
                  <c:v>393.4255101680755</c:v>
                </c:pt>
                <c:pt idx="492">
                  <c:v>394.879420042038</c:v>
                </c:pt>
                <c:pt idx="493">
                  <c:v>396.444550037384</c:v>
                </c:pt>
                <c:pt idx="494">
                  <c:v>396.5024600028992</c:v>
                </c:pt>
                <c:pt idx="495">
                  <c:v>398.4901299476622</c:v>
                </c:pt>
                <c:pt idx="496">
                  <c:v>398.5120799541472</c:v>
                </c:pt>
                <c:pt idx="497">
                  <c:v>398.6974501609802</c:v>
                </c:pt>
                <c:pt idx="498">
                  <c:v>398.827840089798</c:v>
                </c:pt>
                <c:pt idx="499">
                  <c:v>399.3693201541901</c:v>
                </c:pt>
                <c:pt idx="500">
                  <c:v>399.8609399795532</c:v>
                </c:pt>
                <c:pt idx="501">
                  <c:v>401.726779937744</c:v>
                </c:pt>
                <c:pt idx="502">
                  <c:v>401.7587299346923</c:v>
                </c:pt>
                <c:pt idx="503">
                  <c:v>402.745730161667</c:v>
                </c:pt>
                <c:pt idx="504">
                  <c:v>404.071860074997</c:v>
                </c:pt>
                <c:pt idx="505">
                  <c:v>405.5743300914764</c:v>
                </c:pt>
                <c:pt idx="506">
                  <c:v>406.5063900947571</c:v>
                </c:pt>
                <c:pt idx="507">
                  <c:v>408.6097600460052</c:v>
                </c:pt>
                <c:pt idx="508">
                  <c:v>410.7044801712036</c:v>
                </c:pt>
                <c:pt idx="509">
                  <c:v>411.8560600280762</c:v>
                </c:pt>
                <c:pt idx="510">
                  <c:v>411.8759701251984</c:v>
                </c:pt>
                <c:pt idx="511">
                  <c:v>411.9577100276946</c:v>
                </c:pt>
                <c:pt idx="512">
                  <c:v>412.0683100223541</c:v>
                </c:pt>
                <c:pt idx="513">
                  <c:v>412.5106000900268</c:v>
                </c:pt>
                <c:pt idx="514">
                  <c:v>422.2529499530792</c:v>
                </c:pt>
                <c:pt idx="515">
                  <c:v>422.27308011055</c:v>
                </c:pt>
                <c:pt idx="516">
                  <c:v>422.3989100456237</c:v>
                </c:pt>
                <c:pt idx="517">
                  <c:v>422.5189101696014</c:v>
                </c:pt>
                <c:pt idx="518">
                  <c:v>422.6231501102448</c:v>
                </c:pt>
                <c:pt idx="519">
                  <c:v>422.6577899456024</c:v>
                </c:pt>
                <c:pt idx="520">
                  <c:v>422.7086200714111</c:v>
                </c:pt>
                <c:pt idx="521">
                  <c:v>424.3386800289154</c:v>
                </c:pt>
                <c:pt idx="522">
                  <c:v>424.4610199928283</c:v>
                </c:pt>
                <c:pt idx="523">
                  <c:v>425.1848800182342</c:v>
                </c:pt>
                <c:pt idx="524">
                  <c:v>425.7929000854492</c:v>
                </c:pt>
                <c:pt idx="525">
                  <c:v>427.3738000392914</c:v>
                </c:pt>
                <c:pt idx="526">
                  <c:v>427.4129700660706</c:v>
                </c:pt>
                <c:pt idx="527">
                  <c:v>430.0208699703216</c:v>
                </c:pt>
                <c:pt idx="528">
                  <c:v>430.0413100719452</c:v>
                </c:pt>
                <c:pt idx="529">
                  <c:v>430.1921801567078</c:v>
                </c:pt>
                <c:pt idx="530">
                  <c:v>430.287840127945</c:v>
                </c:pt>
                <c:pt idx="531">
                  <c:v>431.7442800998688</c:v>
                </c:pt>
                <c:pt idx="532">
                  <c:v>431.9272699356079</c:v>
                </c:pt>
                <c:pt idx="533">
                  <c:v>433.4735400676726</c:v>
                </c:pt>
                <c:pt idx="534">
                  <c:v>433.5037500858307</c:v>
                </c:pt>
                <c:pt idx="535">
                  <c:v>434.8805999755858</c:v>
                </c:pt>
                <c:pt idx="536">
                  <c:v>436.2566699981689</c:v>
                </c:pt>
                <c:pt idx="537">
                  <c:v>437.5004999637604</c:v>
                </c:pt>
                <c:pt idx="538">
                  <c:v>437.5499501228333</c:v>
                </c:pt>
                <c:pt idx="539">
                  <c:v>439.575040102005</c:v>
                </c:pt>
                <c:pt idx="540">
                  <c:v>442.5157799720763</c:v>
                </c:pt>
                <c:pt idx="541">
                  <c:v>443.4251401424407</c:v>
                </c:pt>
                <c:pt idx="542">
                  <c:v>443.4601199626921</c:v>
                </c:pt>
                <c:pt idx="543">
                  <c:v>443.562700033188</c:v>
                </c:pt>
                <c:pt idx="544">
                  <c:v>443.5689899921417</c:v>
                </c:pt>
                <c:pt idx="545">
                  <c:v>443.7629499435425</c:v>
                </c:pt>
                <c:pt idx="546">
                  <c:v>448.2004401683807</c:v>
                </c:pt>
                <c:pt idx="547">
                  <c:v>448.8100399971007</c:v>
                </c:pt>
                <c:pt idx="548">
                  <c:v>448.8501901626587</c:v>
                </c:pt>
                <c:pt idx="549">
                  <c:v>448.9256801605225</c:v>
                </c:pt>
                <c:pt idx="550">
                  <c:v>449.4258999824523</c:v>
                </c:pt>
                <c:pt idx="551">
                  <c:v>449.7537801265716</c:v>
                </c:pt>
                <c:pt idx="552">
                  <c:v>450.1555099487305</c:v>
                </c:pt>
                <c:pt idx="553">
                  <c:v>450.1361999511718</c:v>
                </c:pt>
                <c:pt idx="554">
                  <c:v>452.284049987793</c:v>
                </c:pt>
                <c:pt idx="555">
                  <c:v>452.3669900894165</c:v>
                </c:pt>
                <c:pt idx="556">
                  <c:v>453.8690400123596</c:v>
                </c:pt>
                <c:pt idx="557">
                  <c:v>454.4579300880432</c:v>
                </c:pt>
                <c:pt idx="558">
                  <c:v>455.8515501022339</c:v>
                </c:pt>
                <c:pt idx="559">
                  <c:v>456.0443000793457</c:v>
                </c:pt>
                <c:pt idx="560">
                  <c:v>460.0695600509644</c:v>
                </c:pt>
                <c:pt idx="561">
                  <c:v>460.1076800823212</c:v>
                </c:pt>
                <c:pt idx="562">
                  <c:v>461.4832999706267</c:v>
                </c:pt>
                <c:pt idx="563">
                  <c:v>461.4993200302123</c:v>
                </c:pt>
                <c:pt idx="564">
                  <c:v>461.673779964447</c:v>
                </c:pt>
                <c:pt idx="565">
                  <c:v>463.803290128708</c:v>
                </c:pt>
                <c:pt idx="566">
                  <c:v>467.0925300121306</c:v>
                </c:pt>
                <c:pt idx="567">
                  <c:v>467.1268000602722</c:v>
                </c:pt>
                <c:pt idx="568">
                  <c:v>467.1978900432586</c:v>
                </c:pt>
                <c:pt idx="569">
                  <c:v>467.3421800136567</c:v>
                </c:pt>
                <c:pt idx="570">
                  <c:v>468.5861201286316</c:v>
                </c:pt>
                <c:pt idx="571">
                  <c:v>468.6669299602509</c:v>
                </c:pt>
                <c:pt idx="572">
                  <c:v>468.7716901302338</c:v>
                </c:pt>
                <c:pt idx="573">
                  <c:v>476.661880016327</c:v>
                </c:pt>
                <c:pt idx="574">
                  <c:v>476.6861300468444</c:v>
                </c:pt>
                <c:pt idx="575">
                  <c:v>477.376620054245</c:v>
                </c:pt>
                <c:pt idx="576">
                  <c:v>477.5787899494171</c:v>
                </c:pt>
                <c:pt idx="577">
                  <c:v>477.7793200016022</c:v>
                </c:pt>
                <c:pt idx="578">
                  <c:v>477.9251601696014</c:v>
                </c:pt>
                <c:pt idx="579">
                  <c:v>478.0011200904846</c:v>
                </c:pt>
                <c:pt idx="580">
                  <c:v>478.0616500377655</c:v>
                </c:pt>
                <c:pt idx="581">
                  <c:v>478.7838900089264</c:v>
                </c:pt>
                <c:pt idx="582">
                  <c:v>478.8716101646423</c:v>
                </c:pt>
                <c:pt idx="583">
                  <c:v>479.0075099468231</c:v>
                </c:pt>
                <c:pt idx="584">
                  <c:v>479.1832900047302</c:v>
                </c:pt>
                <c:pt idx="585">
                  <c:v>479.2040100097656</c:v>
                </c:pt>
                <c:pt idx="586">
                  <c:v>479.2870399951934</c:v>
                </c:pt>
                <c:pt idx="587">
                  <c:v>479.345780134201</c:v>
                </c:pt>
                <c:pt idx="588">
                  <c:v>480.5301201343536</c:v>
                </c:pt>
                <c:pt idx="589">
                  <c:v>481.1696400642395</c:v>
                </c:pt>
                <c:pt idx="590">
                  <c:v>481.2037701606749</c:v>
                </c:pt>
                <c:pt idx="591">
                  <c:v>483.0387699604033</c:v>
                </c:pt>
                <c:pt idx="592">
                  <c:v>487.0405099391937</c:v>
                </c:pt>
                <c:pt idx="593">
                  <c:v>487.8657801151275</c:v>
                </c:pt>
                <c:pt idx="594">
                  <c:v>488.4639799594878</c:v>
                </c:pt>
                <c:pt idx="595">
                  <c:v>488.5217299461364</c:v>
                </c:pt>
                <c:pt idx="596">
                  <c:v>488.7100801467896</c:v>
                </c:pt>
                <c:pt idx="597">
                  <c:v>491.3026399612426</c:v>
                </c:pt>
                <c:pt idx="598">
                  <c:v>494.982330083847</c:v>
                </c:pt>
                <c:pt idx="599">
                  <c:v>495.0186800956726</c:v>
                </c:pt>
                <c:pt idx="600">
                  <c:v>495.1146800518035</c:v>
                </c:pt>
                <c:pt idx="601">
                  <c:v>495.3372199535369</c:v>
                </c:pt>
                <c:pt idx="602">
                  <c:v>496.2031199932097</c:v>
                </c:pt>
                <c:pt idx="603">
                  <c:v>496.2309501171112</c:v>
                </c:pt>
                <c:pt idx="604">
                  <c:v>496.3233799934387</c:v>
                </c:pt>
                <c:pt idx="605">
                  <c:v>503.8946199417114</c:v>
                </c:pt>
                <c:pt idx="606">
                  <c:v>503.9432599544525</c:v>
                </c:pt>
                <c:pt idx="607">
                  <c:v>504.0254800319671</c:v>
                </c:pt>
                <c:pt idx="608">
                  <c:v>504.0316801071167</c:v>
                </c:pt>
                <c:pt idx="609">
                  <c:v>504.2014999389647</c:v>
                </c:pt>
                <c:pt idx="610">
                  <c:v>507.6491100788116</c:v>
                </c:pt>
                <c:pt idx="611">
                  <c:v>507.7051701545715</c:v>
                </c:pt>
                <c:pt idx="612">
                  <c:v>507.872260093689</c:v>
                </c:pt>
                <c:pt idx="613">
                  <c:v>507.9338099956512</c:v>
                </c:pt>
                <c:pt idx="614">
                  <c:v>508.035809993744</c:v>
                </c:pt>
                <c:pt idx="615">
                  <c:v>508.1943800449371</c:v>
                </c:pt>
                <c:pt idx="616">
                  <c:v>508.2562799453734</c:v>
                </c:pt>
                <c:pt idx="617">
                  <c:v>509.356460094452</c:v>
                </c:pt>
                <c:pt idx="618">
                  <c:v>509.4377601146698</c:v>
                </c:pt>
                <c:pt idx="619">
                  <c:v>514.1947300434113</c:v>
                </c:pt>
                <c:pt idx="620">
                  <c:v>514.3318901062012</c:v>
                </c:pt>
                <c:pt idx="621">
                  <c:v>514.4478299617766</c:v>
                </c:pt>
                <c:pt idx="622">
                  <c:v>515.8075699806212</c:v>
                </c:pt>
                <c:pt idx="623">
                  <c:v>515.9241399765015</c:v>
                </c:pt>
                <c:pt idx="624">
                  <c:v>516.8814599514008</c:v>
                </c:pt>
                <c:pt idx="625">
                  <c:v>516.9770400524138</c:v>
                </c:pt>
                <c:pt idx="626">
                  <c:v>517.1396701335907</c:v>
                </c:pt>
                <c:pt idx="627">
                  <c:v>517.7783601284028</c:v>
                </c:pt>
                <c:pt idx="628">
                  <c:v>517.8761200904844</c:v>
                </c:pt>
                <c:pt idx="629">
                  <c:v>522.7864301204681</c:v>
                </c:pt>
                <c:pt idx="630">
                  <c:v>523.19890999794</c:v>
                </c:pt>
                <c:pt idx="631">
                  <c:v>523.5734000205994</c:v>
                </c:pt>
                <c:pt idx="632">
                  <c:v>523.729700088501</c:v>
                </c:pt>
                <c:pt idx="633">
                  <c:v>523.8866801261901</c:v>
                </c:pt>
                <c:pt idx="634">
                  <c:v>525.1535999774932</c:v>
                </c:pt>
                <c:pt idx="635">
                  <c:v>525.2917201519012</c:v>
                </c:pt>
                <c:pt idx="636">
                  <c:v>535.0602200031279</c:v>
                </c:pt>
                <c:pt idx="637">
                  <c:v>535.9835200309753</c:v>
                </c:pt>
                <c:pt idx="638">
                  <c:v>536.2183899879455</c:v>
                </c:pt>
                <c:pt idx="639">
                  <c:v>536.673530101776</c:v>
                </c:pt>
                <c:pt idx="640">
                  <c:v>536.8594501018524</c:v>
                </c:pt>
                <c:pt idx="641">
                  <c:v>537.7741701602935</c:v>
                </c:pt>
                <c:pt idx="642">
                  <c:v>537.9355101585387</c:v>
                </c:pt>
                <c:pt idx="643">
                  <c:v>539.0539000034331</c:v>
                </c:pt>
                <c:pt idx="644">
                  <c:v>539.2085101604461</c:v>
                </c:pt>
                <c:pt idx="645">
                  <c:v>539.4376499652863</c:v>
                </c:pt>
                <c:pt idx="646">
                  <c:v>539.6111600399016</c:v>
                </c:pt>
                <c:pt idx="647">
                  <c:v>539.9612901210783</c:v>
                </c:pt>
                <c:pt idx="648">
                  <c:v>540.4924700260163</c:v>
                </c:pt>
                <c:pt idx="649">
                  <c:v>540.8004100322723</c:v>
                </c:pt>
                <c:pt idx="650">
                  <c:v>548.0577101707457</c:v>
                </c:pt>
                <c:pt idx="651">
                  <c:v>549.1339299678803</c:v>
                </c:pt>
                <c:pt idx="652">
                  <c:v>549.284369945526</c:v>
                </c:pt>
                <c:pt idx="653">
                  <c:v>562.075670003891</c:v>
                </c:pt>
                <c:pt idx="654">
                  <c:v>562.8543100357055</c:v>
                </c:pt>
                <c:pt idx="655">
                  <c:v>563.2015900611878</c:v>
                </c:pt>
                <c:pt idx="656">
                  <c:v>563.3949501514434</c:v>
                </c:pt>
                <c:pt idx="657">
                  <c:v>563.5803599357604</c:v>
                </c:pt>
                <c:pt idx="658">
                  <c:v>563.69447016716</c:v>
                </c:pt>
                <c:pt idx="659">
                  <c:v>563.7646200656891</c:v>
                </c:pt>
                <c:pt idx="660">
                  <c:v>563.8781199455261</c:v>
                </c:pt>
                <c:pt idx="661">
                  <c:v>564.0660700798034</c:v>
                </c:pt>
                <c:pt idx="662">
                  <c:v>564.192820072174</c:v>
                </c:pt>
                <c:pt idx="663">
                  <c:v>564.347249984741</c:v>
                </c:pt>
                <c:pt idx="664">
                  <c:v>564.4170801639556</c:v>
                </c:pt>
                <c:pt idx="665">
                  <c:v>564.5832200050354</c:v>
                </c:pt>
                <c:pt idx="666">
                  <c:v>564.774749994278</c:v>
                </c:pt>
                <c:pt idx="667">
                  <c:v>564.9986901283265</c:v>
                </c:pt>
                <c:pt idx="668">
                  <c:v>565.0808601379394</c:v>
                </c:pt>
                <c:pt idx="669">
                  <c:v>565.2010200023651</c:v>
                </c:pt>
                <c:pt idx="670">
                  <c:v>565.315190076828</c:v>
                </c:pt>
                <c:pt idx="671">
                  <c:v>565.4558999538421</c:v>
                </c:pt>
                <c:pt idx="672">
                  <c:v>565.4675199985503</c:v>
                </c:pt>
                <c:pt idx="673">
                  <c:v>565.524530172348</c:v>
                </c:pt>
                <c:pt idx="674">
                  <c:v>565.686840057373</c:v>
                </c:pt>
                <c:pt idx="675">
                  <c:v>565.76638007164</c:v>
                </c:pt>
                <c:pt idx="676">
                  <c:v>565.8427801132201</c:v>
                </c:pt>
                <c:pt idx="677">
                  <c:v>566.5174701213837</c:v>
                </c:pt>
                <c:pt idx="678">
                  <c:v>566.5457301139832</c:v>
                </c:pt>
                <c:pt idx="679">
                  <c:v>566.6240601539612</c:v>
                </c:pt>
                <c:pt idx="680">
                  <c:v>566.7174701690674</c:v>
                </c:pt>
                <c:pt idx="681">
                  <c:v>566.7158801555633</c:v>
                </c:pt>
                <c:pt idx="682">
                  <c:v>566.8023700714111</c:v>
                </c:pt>
                <c:pt idx="683">
                  <c:v>566.8828699588775</c:v>
                </c:pt>
                <c:pt idx="684">
                  <c:v>567.371740102768</c:v>
                </c:pt>
                <c:pt idx="685">
                  <c:v>567.4323601722716</c:v>
                </c:pt>
                <c:pt idx="686">
                  <c:v>567.670520067215</c:v>
                </c:pt>
                <c:pt idx="687">
                  <c:v>567.7234001159668</c:v>
                </c:pt>
                <c:pt idx="688">
                  <c:v>567.794569969177</c:v>
                </c:pt>
                <c:pt idx="689">
                  <c:v>567.8338701725006</c:v>
                </c:pt>
                <c:pt idx="690">
                  <c:v>567.9023699760437</c:v>
                </c:pt>
                <c:pt idx="691">
                  <c:v>567.9700500965118</c:v>
                </c:pt>
                <c:pt idx="692">
                  <c:v>568.0255300998688</c:v>
                </c:pt>
                <c:pt idx="693">
                  <c:v>568.2820999622344</c:v>
                </c:pt>
                <c:pt idx="694">
                  <c:v>568.4123301506042</c:v>
                </c:pt>
                <c:pt idx="695">
                  <c:v>568.5286900997162</c:v>
                </c:pt>
                <c:pt idx="696">
                  <c:v>568.5884301662446</c:v>
                </c:pt>
                <c:pt idx="697">
                  <c:v>569.2514400482177</c:v>
                </c:pt>
                <c:pt idx="698">
                  <c:v>569.271180152893</c:v>
                </c:pt>
                <c:pt idx="699">
                  <c:v>569.3609800338744</c:v>
                </c:pt>
                <c:pt idx="700">
                  <c:v>569.4277601242063</c:v>
                </c:pt>
                <c:pt idx="701">
                  <c:v>569.6012599468231</c:v>
                </c:pt>
                <c:pt idx="702">
                  <c:v>569.7401900291442</c:v>
                </c:pt>
                <c:pt idx="703">
                  <c:v>569.782240152359</c:v>
                </c:pt>
                <c:pt idx="704">
                  <c:v>569.850909948349</c:v>
                </c:pt>
                <c:pt idx="705">
                  <c:v>571.118740081787</c:v>
                </c:pt>
                <c:pt idx="706">
                  <c:v>571.1449301242828</c:v>
                </c:pt>
                <c:pt idx="707">
                  <c:v>571.2239401340484</c:v>
                </c:pt>
                <c:pt idx="708">
                  <c:v>571.2487201690674</c:v>
                </c:pt>
                <c:pt idx="709">
                  <c:v>571.3217999935149</c:v>
                </c:pt>
                <c:pt idx="710">
                  <c:v>571.4909999370576</c:v>
                </c:pt>
                <c:pt idx="711">
                  <c:v>571.5293300151826</c:v>
                </c:pt>
                <c:pt idx="712">
                  <c:v>571.613970041275</c:v>
                </c:pt>
                <c:pt idx="713">
                  <c:v>571.6066801548004</c:v>
                </c:pt>
                <c:pt idx="714">
                  <c:v>571.6572699546814</c:v>
                </c:pt>
                <c:pt idx="715">
                  <c:v>571.7015299797058</c:v>
                </c:pt>
                <c:pt idx="716">
                  <c:v>571.7283201217651</c:v>
                </c:pt>
                <c:pt idx="717">
                  <c:v>571.774870157242</c:v>
                </c:pt>
                <c:pt idx="718">
                  <c:v>571.8073601722716</c:v>
                </c:pt>
                <c:pt idx="719">
                  <c:v>571.8594801425934</c:v>
                </c:pt>
                <c:pt idx="720">
                  <c:v>571.8974101543427</c:v>
                </c:pt>
                <c:pt idx="721">
                  <c:v>571.9865601062774</c:v>
                </c:pt>
                <c:pt idx="722">
                  <c:v>572.011820077896</c:v>
                </c:pt>
                <c:pt idx="723">
                  <c:v>572.0358300209044</c:v>
                </c:pt>
                <c:pt idx="724">
                  <c:v>572.0638501644133</c:v>
                </c:pt>
                <c:pt idx="725">
                  <c:v>572.96031999588</c:v>
                </c:pt>
                <c:pt idx="726">
                  <c:v>573.0054700374604</c:v>
                </c:pt>
                <c:pt idx="727">
                  <c:v>573.0449800491334</c:v>
                </c:pt>
                <c:pt idx="728">
                  <c:v>573.071249961853</c:v>
                </c:pt>
                <c:pt idx="729">
                  <c:v>573.101760149002</c:v>
                </c:pt>
                <c:pt idx="730">
                  <c:v>573.141440153122</c:v>
                </c:pt>
                <c:pt idx="731">
                  <c:v>573.1748900413515</c:v>
                </c:pt>
                <c:pt idx="732">
                  <c:v>573.1992101669311</c:v>
                </c:pt>
                <c:pt idx="733">
                  <c:v>573.3381900787353</c:v>
                </c:pt>
                <c:pt idx="734">
                  <c:v>573.3548500537872</c:v>
                </c:pt>
                <c:pt idx="735">
                  <c:v>573.3815901279448</c:v>
                </c:pt>
                <c:pt idx="736">
                  <c:v>573.3879301548004</c:v>
                </c:pt>
                <c:pt idx="737">
                  <c:v>573.4309401512145</c:v>
                </c:pt>
                <c:pt idx="738">
                  <c:v>573.4608900547028</c:v>
                </c:pt>
                <c:pt idx="739">
                  <c:v>573.475480079651</c:v>
                </c:pt>
                <c:pt idx="740">
                  <c:v>573.5</c:v>
                </c:pt>
                <c:pt idx="741">
                  <c:v>573.5136101245879</c:v>
                </c:pt>
                <c:pt idx="742">
                  <c:v>573.5310900211334</c:v>
                </c:pt>
                <c:pt idx="743">
                  <c:v>573.547800064087</c:v>
                </c:pt>
                <c:pt idx="744">
                  <c:v>573.561949968338</c:v>
                </c:pt>
                <c:pt idx="745">
                  <c:v>573.5791599750518</c:v>
                </c:pt>
                <c:pt idx="746">
                  <c:v>573.5936601161956</c:v>
                </c:pt>
                <c:pt idx="747">
                  <c:v>573.612179994583</c:v>
                </c:pt>
                <c:pt idx="748">
                  <c:v>573.6232900619507</c:v>
                </c:pt>
                <c:pt idx="749">
                  <c:v>573.6377699375152</c:v>
                </c:pt>
                <c:pt idx="750">
                  <c:v>573.6503500938416</c:v>
                </c:pt>
                <c:pt idx="751">
                  <c:v>574.064730167389</c:v>
                </c:pt>
                <c:pt idx="752">
                  <c:v>574.0766100883484</c:v>
                </c:pt>
                <c:pt idx="753">
                  <c:v>574.0875599384308</c:v>
                </c:pt>
                <c:pt idx="754">
                  <c:v>574.1023001670837</c:v>
                </c:pt>
                <c:pt idx="755">
                  <c:v>574.1142101287842</c:v>
                </c:pt>
                <c:pt idx="756">
                  <c:v>574.122920036316</c:v>
                </c:pt>
                <c:pt idx="757">
                  <c:v>574.131870031357</c:v>
                </c:pt>
                <c:pt idx="758">
                  <c:v>574.140769958496</c:v>
                </c:pt>
                <c:pt idx="759">
                  <c:v>574.290349960327</c:v>
                </c:pt>
                <c:pt idx="760">
                  <c:v>574.2527101039884</c:v>
                </c:pt>
                <c:pt idx="761">
                  <c:v>574.258670091629</c:v>
                </c:pt>
                <c:pt idx="762">
                  <c:v>574.2731900215148</c:v>
                </c:pt>
                <c:pt idx="763">
                  <c:v>574.279690027237</c:v>
                </c:pt>
                <c:pt idx="764">
                  <c:v>574.2857999801635</c:v>
                </c:pt>
                <c:pt idx="765">
                  <c:v>574.290330171585</c:v>
                </c:pt>
                <c:pt idx="766">
                  <c:v>574.3345601558683</c:v>
                </c:pt>
                <c:pt idx="767">
                  <c:v>574.3466501235961</c:v>
                </c:pt>
              </c:numCache>
            </c:numRef>
          </c:xVal>
          <c:yVal>
            <c:numRef>
              <c:f>cholesky_32_dynamic_prefetch_40!$F$2:$F$769</c:f>
              <c:numCache>
                <c:formatCode>General</c:formatCode>
                <c:ptCount val="768"/>
                <c:pt idx="0">
                  <c:v>40052.0</c:v>
                </c:pt>
                <c:pt idx="1">
                  <c:v>40049.0</c:v>
                </c:pt>
                <c:pt idx="2">
                  <c:v>40211.0</c:v>
                </c:pt>
                <c:pt idx="3">
                  <c:v>40164.0</c:v>
                </c:pt>
                <c:pt idx="4">
                  <c:v>40109.0</c:v>
                </c:pt>
                <c:pt idx="5">
                  <c:v>40036.0</c:v>
                </c:pt>
                <c:pt idx="6">
                  <c:v>40277.0</c:v>
                </c:pt>
                <c:pt idx="7">
                  <c:v>40189.0</c:v>
                </c:pt>
                <c:pt idx="8">
                  <c:v>40121.0</c:v>
                </c:pt>
                <c:pt idx="9">
                  <c:v>40024.0</c:v>
                </c:pt>
                <c:pt idx="10">
                  <c:v>40209.0</c:v>
                </c:pt>
                <c:pt idx="11">
                  <c:v>40187.0</c:v>
                </c:pt>
                <c:pt idx="12">
                  <c:v>40122.0</c:v>
                </c:pt>
                <c:pt idx="13">
                  <c:v>40081.0</c:v>
                </c:pt>
                <c:pt idx="14">
                  <c:v>40197.0</c:v>
                </c:pt>
                <c:pt idx="15">
                  <c:v>40210.0</c:v>
                </c:pt>
                <c:pt idx="16">
                  <c:v>40256.0</c:v>
                </c:pt>
                <c:pt idx="17">
                  <c:v>40139.0</c:v>
                </c:pt>
                <c:pt idx="18">
                  <c:v>40065.0</c:v>
                </c:pt>
                <c:pt idx="19">
                  <c:v>40227.0</c:v>
                </c:pt>
                <c:pt idx="20">
                  <c:v>40192.0</c:v>
                </c:pt>
                <c:pt idx="21">
                  <c:v>40120.0</c:v>
                </c:pt>
                <c:pt idx="22">
                  <c:v>40043.0</c:v>
                </c:pt>
                <c:pt idx="23">
                  <c:v>40260.0</c:v>
                </c:pt>
                <c:pt idx="24">
                  <c:v>40286.0</c:v>
                </c:pt>
                <c:pt idx="25">
                  <c:v>40230.0</c:v>
                </c:pt>
                <c:pt idx="26">
                  <c:v>40006.0</c:v>
                </c:pt>
                <c:pt idx="27">
                  <c:v>40131.0</c:v>
                </c:pt>
                <c:pt idx="28">
                  <c:v>40181.0</c:v>
                </c:pt>
                <c:pt idx="29">
                  <c:v>40167.0</c:v>
                </c:pt>
                <c:pt idx="30">
                  <c:v>40167.0</c:v>
                </c:pt>
                <c:pt idx="31">
                  <c:v>40179.0</c:v>
                </c:pt>
                <c:pt idx="32">
                  <c:v>40171.0</c:v>
                </c:pt>
                <c:pt idx="33">
                  <c:v>40185.0</c:v>
                </c:pt>
                <c:pt idx="34">
                  <c:v>40085.0</c:v>
                </c:pt>
                <c:pt idx="35">
                  <c:v>40143.0</c:v>
                </c:pt>
                <c:pt idx="36">
                  <c:v>40231.0</c:v>
                </c:pt>
                <c:pt idx="37">
                  <c:v>40227.0</c:v>
                </c:pt>
                <c:pt idx="38">
                  <c:v>40217.0</c:v>
                </c:pt>
                <c:pt idx="39">
                  <c:v>40262.0</c:v>
                </c:pt>
                <c:pt idx="40">
                  <c:v>40025.0</c:v>
                </c:pt>
                <c:pt idx="41">
                  <c:v>40281.0</c:v>
                </c:pt>
                <c:pt idx="42">
                  <c:v>40255.0</c:v>
                </c:pt>
                <c:pt idx="43">
                  <c:v>40201.0</c:v>
                </c:pt>
                <c:pt idx="44">
                  <c:v>40150.0</c:v>
                </c:pt>
                <c:pt idx="45">
                  <c:v>40089.0</c:v>
                </c:pt>
                <c:pt idx="46">
                  <c:v>40289.0</c:v>
                </c:pt>
                <c:pt idx="47">
                  <c:v>40096.0</c:v>
                </c:pt>
                <c:pt idx="48">
                  <c:v>40235.0</c:v>
                </c:pt>
                <c:pt idx="49">
                  <c:v>40003.0</c:v>
                </c:pt>
                <c:pt idx="50">
                  <c:v>40008.0</c:v>
                </c:pt>
                <c:pt idx="51">
                  <c:v>40022.0</c:v>
                </c:pt>
                <c:pt idx="52">
                  <c:v>40269.0</c:v>
                </c:pt>
                <c:pt idx="53">
                  <c:v>40271.0</c:v>
                </c:pt>
                <c:pt idx="54">
                  <c:v>40136.0</c:v>
                </c:pt>
                <c:pt idx="55">
                  <c:v>40154.0</c:v>
                </c:pt>
                <c:pt idx="56">
                  <c:v>40066.0</c:v>
                </c:pt>
                <c:pt idx="57">
                  <c:v>40202.0</c:v>
                </c:pt>
                <c:pt idx="58">
                  <c:v>40287.0</c:v>
                </c:pt>
                <c:pt idx="59">
                  <c:v>40131.0</c:v>
                </c:pt>
                <c:pt idx="60">
                  <c:v>40278.0</c:v>
                </c:pt>
                <c:pt idx="61">
                  <c:v>40208.0</c:v>
                </c:pt>
                <c:pt idx="62">
                  <c:v>40066.0</c:v>
                </c:pt>
                <c:pt idx="63">
                  <c:v>40217.0</c:v>
                </c:pt>
                <c:pt idx="64">
                  <c:v>40014.0</c:v>
                </c:pt>
                <c:pt idx="65">
                  <c:v>40161.0</c:v>
                </c:pt>
                <c:pt idx="66">
                  <c:v>40040.0</c:v>
                </c:pt>
                <c:pt idx="67">
                  <c:v>40162.0</c:v>
                </c:pt>
                <c:pt idx="68">
                  <c:v>40117.0</c:v>
                </c:pt>
                <c:pt idx="69">
                  <c:v>40284.0</c:v>
                </c:pt>
                <c:pt idx="70">
                  <c:v>40233.0</c:v>
                </c:pt>
                <c:pt idx="71">
                  <c:v>40029.0</c:v>
                </c:pt>
                <c:pt idx="72">
                  <c:v>40062.0</c:v>
                </c:pt>
                <c:pt idx="73">
                  <c:v>40065.0</c:v>
                </c:pt>
                <c:pt idx="74">
                  <c:v>40060.0</c:v>
                </c:pt>
                <c:pt idx="75">
                  <c:v>40269.0</c:v>
                </c:pt>
                <c:pt idx="76">
                  <c:v>40222.0</c:v>
                </c:pt>
                <c:pt idx="77">
                  <c:v>40214.0</c:v>
                </c:pt>
                <c:pt idx="78">
                  <c:v>40005.0</c:v>
                </c:pt>
                <c:pt idx="79">
                  <c:v>40140.0</c:v>
                </c:pt>
                <c:pt idx="80">
                  <c:v>40279.0</c:v>
                </c:pt>
                <c:pt idx="81">
                  <c:v>40066.0</c:v>
                </c:pt>
                <c:pt idx="82">
                  <c:v>40150.0</c:v>
                </c:pt>
                <c:pt idx="83">
                  <c:v>40304.0</c:v>
                </c:pt>
                <c:pt idx="84">
                  <c:v>40251.0</c:v>
                </c:pt>
                <c:pt idx="85">
                  <c:v>40302.0</c:v>
                </c:pt>
                <c:pt idx="86">
                  <c:v>40209.0</c:v>
                </c:pt>
                <c:pt idx="87">
                  <c:v>40182.0</c:v>
                </c:pt>
                <c:pt idx="88">
                  <c:v>40016.0</c:v>
                </c:pt>
                <c:pt idx="89">
                  <c:v>40298.0</c:v>
                </c:pt>
                <c:pt idx="90">
                  <c:v>40042.0</c:v>
                </c:pt>
                <c:pt idx="91">
                  <c:v>40071.0</c:v>
                </c:pt>
                <c:pt idx="92">
                  <c:v>40299.0</c:v>
                </c:pt>
                <c:pt idx="93">
                  <c:v>40291.0</c:v>
                </c:pt>
                <c:pt idx="94">
                  <c:v>40056.0</c:v>
                </c:pt>
                <c:pt idx="95">
                  <c:v>40197.0</c:v>
                </c:pt>
                <c:pt idx="96">
                  <c:v>40197.0</c:v>
                </c:pt>
                <c:pt idx="97">
                  <c:v>40224.0</c:v>
                </c:pt>
                <c:pt idx="98">
                  <c:v>40064.0</c:v>
                </c:pt>
                <c:pt idx="99">
                  <c:v>40275.0</c:v>
                </c:pt>
                <c:pt idx="100">
                  <c:v>40217.0</c:v>
                </c:pt>
                <c:pt idx="101">
                  <c:v>40077.0</c:v>
                </c:pt>
                <c:pt idx="102">
                  <c:v>40210.0</c:v>
                </c:pt>
                <c:pt idx="103">
                  <c:v>40186.0</c:v>
                </c:pt>
                <c:pt idx="104">
                  <c:v>40117.0</c:v>
                </c:pt>
                <c:pt idx="105">
                  <c:v>40036.0</c:v>
                </c:pt>
                <c:pt idx="106">
                  <c:v>40012.0</c:v>
                </c:pt>
                <c:pt idx="107">
                  <c:v>40188.0</c:v>
                </c:pt>
                <c:pt idx="108">
                  <c:v>40109.0</c:v>
                </c:pt>
                <c:pt idx="109">
                  <c:v>40076.0</c:v>
                </c:pt>
                <c:pt idx="110">
                  <c:v>40130.0</c:v>
                </c:pt>
                <c:pt idx="111">
                  <c:v>40287.0</c:v>
                </c:pt>
                <c:pt idx="112">
                  <c:v>40269.0</c:v>
                </c:pt>
                <c:pt idx="113">
                  <c:v>40025.0</c:v>
                </c:pt>
                <c:pt idx="114">
                  <c:v>40137.0</c:v>
                </c:pt>
                <c:pt idx="115">
                  <c:v>40239.0</c:v>
                </c:pt>
                <c:pt idx="116">
                  <c:v>40163.0</c:v>
                </c:pt>
                <c:pt idx="117">
                  <c:v>40116.0</c:v>
                </c:pt>
                <c:pt idx="118">
                  <c:v>40280.0</c:v>
                </c:pt>
                <c:pt idx="119">
                  <c:v>40157.0</c:v>
                </c:pt>
                <c:pt idx="120">
                  <c:v>40013.0</c:v>
                </c:pt>
                <c:pt idx="121">
                  <c:v>40252.0</c:v>
                </c:pt>
                <c:pt idx="122">
                  <c:v>40142.0</c:v>
                </c:pt>
                <c:pt idx="123">
                  <c:v>40172.0</c:v>
                </c:pt>
                <c:pt idx="124">
                  <c:v>40163.0</c:v>
                </c:pt>
                <c:pt idx="125">
                  <c:v>40210.0</c:v>
                </c:pt>
                <c:pt idx="126">
                  <c:v>40212.0</c:v>
                </c:pt>
                <c:pt idx="127">
                  <c:v>40217.0</c:v>
                </c:pt>
                <c:pt idx="128">
                  <c:v>40084.0</c:v>
                </c:pt>
                <c:pt idx="129">
                  <c:v>40179.0</c:v>
                </c:pt>
                <c:pt idx="130">
                  <c:v>40029.0</c:v>
                </c:pt>
                <c:pt idx="131">
                  <c:v>40200.0</c:v>
                </c:pt>
                <c:pt idx="132">
                  <c:v>40090.0</c:v>
                </c:pt>
                <c:pt idx="133">
                  <c:v>40231.0</c:v>
                </c:pt>
                <c:pt idx="134">
                  <c:v>40200.0</c:v>
                </c:pt>
                <c:pt idx="135">
                  <c:v>40006.0</c:v>
                </c:pt>
                <c:pt idx="136">
                  <c:v>40200.0</c:v>
                </c:pt>
                <c:pt idx="137">
                  <c:v>40054.0</c:v>
                </c:pt>
                <c:pt idx="138">
                  <c:v>40230.0</c:v>
                </c:pt>
                <c:pt idx="139">
                  <c:v>40058.0</c:v>
                </c:pt>
                <c:pt idx="140">
                  <c:v>40289.0</c:v>
                </c:pt>
                <c:pt idx="141">
                  <c:v>40194.0</c:v>
                </c:pt>
                <c:pt idx="142">
                  <c:v>40009.0</c:v>
                </c:pt>
                <c:pt idx="143">
                  <c:v>40087.0</c:v>
                </c:pt>
                <c:pt idx="144">
                  <c:v>40044.0</c:v>
                </c:pt>
                <c:pt idx="145">
                  <c:v>40222.0</c:v>
                </c:pt>
                <c:pt idx="146">
                  <c:v>40131.0</c:v>
                </c:pt>
                <c:pt idx="147">
                  <c:v>40279.0</c:v>
                </c:pt>
                <c:pt idx="148">
                  <c:v>40144.0</c:v>
                </c:pt>
                <c:pt idx="149">
                  <c:v>40286.0</c:v>
                </c:pt>
                <c:pt idx="150">
                  <c:v>40173.0</c:v>
                </c:pt>
                <c:pt idx="151">
                  <c:v>40293.0</c:v>
                </c:pt>
                <c:pt idx="152">
                  <c:v>40190.0</c:v>
                </c:pt>
                <c:pt idx="153">
                  <c:v>40052.0</c:v>
                </c:pt>
                <c:pt idx="154">
                  <c:v>40181.0</c:v>
                </c:pt>
                <c:pt idx="155">
                  <c:v>40065.0</c:v>
                </c:pt>
                <c:pt idx="156">
                  <c:v>40244.0</c:v>
                </c:pt>
                <c:pt idx="157">
                  <c:v>40098.0</c:v>
                </c:pt>
                <c:pt idx="158">
                  <c:v>40256.0</c:v>
                </c:pt>
                <c:pt idx="159">
                  <c:v>40087.0</c:v>
                </c:pt>
                <c:pt idx="160">
                  <c:v>40053.0</c:v>
                </c:pt>
                <c:pt idx="161">
                  <c:v>40270.0</c:v>
                </c:pt>
                <c:pt idx="162">
                  <c:v>40110.0</c:v>
                </c:pt>
                <c:pt idx="163">
                  <c:v>40280.0</c:v>
                </c:pt>
                <c:pt idx="164">
                  <c:v>40108.0</c:v>
                </c:pt>
                <c:pt idx="165">
                  <c:v>40137.0</c:v>
                </c:pt>
                <c:pt idx="166">
                  <c:v>40111.0</c:v>
                </c:pt>
                <c:pt idx="167">
                  <c:v>40272.0</c:v>
                </c:pt>
                <c:pt idx="168">
                  <c:v>40033.0</c:v>
                </c:pt>
                <c:pt idx="169">
                  <c:v>40273.0</c:v>
                </c:pt>
                <c:pt idx="170">
                  <c:v>40076.0</c:v>
                </c:pt>
                <c:pt idx="171">
                  <c:v>40275.0</c:v>
                </c:pt>
                <c:pt idx="172">
                  <c:v>40082.0</c:v>
                </c:pt>
                <c:pt idx="173">
                  <c:v>40258.0</c:v>
                </c:pt>
                <c:pt idx="174">
                  <c:v>40076.0</c:v>
                </c:pt>
                <c:pt idx="175">
                  <c:v>40287.0</c:v>
                </c:pt>
                <c:pt idx="176">
                  <c:v>40301.0</c:v>
                </c:pt>
                <c:pt idx="177">
                  <c:v>40003.0</c:v>
                </c:pt>
                <c:pt idx="178">
                  <c:v>40033.0</c:v>
                </c:pt>
                <c:pt idx="179">
                  <c:v>40274.0</c:v>
                </c:pt>
                <c:pt idx="180">
                  <c:v>40287.0</c:v>
                </c:pt>
                <c:pt idx="181">
                  <c:v>40245.0</c:v>
                </c:pt>
                <c:pt idx="182">
                  <c:v>40317.0</c:v>
                </c:pt>
                <c:pt idx="183">
                  <c:v>40112.0</c:v>
                </c:pt>
                <c:pt idx="184">
                  <c:v>40321.0</c:v>
                </c:pt>
                <c:pt idx="185">
                  <c:v>40122.0</c:v>
                </c:pt>
                <c:pt idx="186">
                  <c:v>40227.0</c:v>
                </c:pt>
                <c:pt idx="187">
                  <c:v>40291.0</c:v>
                </c:pt>
                <c:pt idx="188">
                  <c:v>40250.0</c:v>
                </c:pt>
                <c:pt idx="189">
                  <c:v>40129.0</c:v>
                </c:pt>
                <c:pt idx="190">
                  <c:v>40077.0</c:v>
                </c:pt>
                <c:pt idx="191">
                  <c:v>40272.0</c:v>
                </c:pt>
                <c:pt idx="192">
                  <c:v>40229.0</c:v>
                </c:pt>
                <c:pt idx="193">
                  <c:v>40160.0</c:v>
                </c:pt>
                <c:pt idx="194">
                  <c:v>40030.0</c:v>
                </c:pt>
                <c:pt idx="195">
                  <c:v>40179.0</c:v>
                </c:pt>
                <c:pt idx="196">
                  <c:v>40315.0</c:v>
                </c:pt>
                <c:pt idx="197">
                  <c:v>40030.0</c:v>
                </c:pt>
                <c:pt idx="198">
                  <c:v>40303.0</c:v>
                </c:pt>
                <c:pt idx="199">
                  <c:v>40062.0</c:v>
                </c:pt>
                <c:pt idx="200">
                  <c:v>40164.0</c:v>
                </c:pt>
                <c:pt idx="201">
                  <c:v>40018.0</c:v>
                </c:pt>
                <c:pt idx="202">
                  <c:v>40172.0</c:v>
                </c:pt>
                <c:pt idx="203">
                  <c:v>40322.0</c:v>
                </c:pt>
                <c:pt idx="204">
                  <c:v>40124.0</c:v>
                </c:pt>
                <c:pt idx="205">
                  <c:v>40246.0</c:v>
                </c:pt>
                <c:pt idx="206">
                  <c:v>40066.0</c:v>
                </c:pt>
                <c:pt idx="207">
                  <c:v>40176.0</c:v>
                </c:pt>
                <c:pt idx="208">
                  <c:v>40278.0</c:v>
                </c:pt>
                <c:pt idx="209">
                  <c:v>40294.0</c:v>
                </c:pt>
                <c:pt idx="210">
                  <c:v>40354.0</c:v>
                </c:pt>
                <c:pt idx="211">
                  <c:v>40096.0</c:v>
                </c:pt>
                <c:pt idx="212">
                  <c:v>40100.0</c:v>
                </c:pt>
                <c:pt idx="213">
                  <c:v>40353.0</c:v>
                </c:pt>
                <c:pt idx="214">
                  <c:v>40109.0</c:v>
                </c:pt>
                <c:pt idx="215">
                  <c:v>40250.0</c:v>
                </c:pt>
                <c:pt idx="216">
                  <c:v>40090.0</c:v>
                </c:pt>
                <c:pt idx="217">
                  <c:v>40226.0</c:v>
                </c:pt>
                <c:pt idx="218">
                  <c:v>40347.0</c:v>
                </c:pt>
                <c:pt idx="219">
                  <c:v>40071.0</c:v>
                </c:pt>
                <c:pt idx="220">
                  <c:v>40299.0</c:v>
                </c:pt>
                <c:pt idx="221">
                  <c:v>40146.0</c:v>
                </c:pt>
                <c:pt idx="222">
                  <c:v>40344.0</c:v>
                </c:pt>
                <c:pt idx="223">
                  <c:v>40098.0</c:v>
                </c:pt>
                <c:pt idx="224">
                  <c:v>40098.0</c:v>
                </c:pt>
                <c:pt idx="225">
                  <c:v>40225.0</c:v>
                </c:pt>
                <c:pt idx="226">
                  <c:v>40342.0</c:v>
                </c:pt>
                <c:pt idx="227">
                  <c:v>40074.0</c:v>
                </c:pt>
                <c:pt idx="228">
                  <c:v>40242.0</c:v>
                </c:pt>
                <c:pt idx="229">
                  <c:v>40333.0</c:v>
                </c:pt>
                <c:pt idx="230">
                  <c:v>40053.0</c:v>
                </c:pt>
                <c:pt idx="231">
                  <c:v>40191.0</c:v>
                </c:pt>
                <c:pt idx="232">
                  <c:v>40329.0</c:v>
                </c:pt>
                <c:pt idx="233">
                  <c:v>40159.0</c:v>
                </c:pt>
                <c:pt idx="234">
                  <c:v>40286.0</c:v>
                </c:pt>
                <c:pt idx="235">
                  <c:v>40090.0</c:v>
                </c:pt>
                <c:pt idx="236">
                  <c:v>40367.0</c:v>
                </c:pt>
                <c:pt idx="237">
                  <c:v>40343.0</c:v>
                </c:pt>
                <c:pt idx="238">
                  <c:v>40309.0</c:v>
                </c:pt>
                <c:pt idx="239">
                  <c:v>40180.0</c:v>
                </c:pt>
                <c:pt idx="240">
                  <c:v>40294.0</c:v>
                </c:pt>
                <c:pt idx="241">
                  <c:v>40020.0</c:v>
                </c:pt>
                <c:pt idx="242">
                  <c:v>40254.0</c:v>
                </c:pt>
                <c:pt idx="243">
                  <c:v>40028.0</c:v>
                </c:pt>
                <c:pt idx="244">
                  <c:v>40153.0</c:v>
                </c:pt>
                <c:pt idx="245">
                  <c:v>40245.0</c:v>
                </c:pt>
                <c:pt idx="246">
                  <c:v>40043.0</c:v>
                </c:pt>
                <c:pt idx="247">
                  <c:v>40154.0</c:v>
                </c:pt>
                <c:pt idx="248">
                  <c:v>40311.0</c:v>
                </c:pt>
                <c:pt idx="249">
                  <c:v>40032.0</c:v>
                </c:pt>
                <c:pt idx="250">
                  <c:v>40118.0</c:v>
                </c:pt>
                <c:pt idx="251">
                  <c:v>40306.0</c:v>
                </c:pt>
                <c:pt idx="252">
                  <c:v>40086.0</c:v>
                </c:pt>
                <c:pt idx="253">
                  <c:v>40162.0</c:v>
                </c:pt>
                <c:pt idx="254">
                  <c:v>40257.0</c:v>
                </c:pt>
                <c:pt idx="255">
                  <c:v>40063.0</c:v>
                </c:pt>
                <c:pt idx="256">
                  <c:v>40073.0</c:v>
                </c:pt>
                <c:pt idx="257">
                  <c:v>40190.0</c:v>
                </c:pt>
                <c:pt idx="258">
                  <c:v>40348.0</c:v>
                </c:pt>
                <c:pt idx="259">
                  <c:v>40369.0</c:v>
                </c:pt>
                <c:pt idx="260">
                  <c:v>40143.0</c:v>
                </c:pt>
                <c:pt idx="261">
                  <c:v>40032.0</c:v>
                </c:pt>
                <c:pt idx="262">
                  <c:v>40234.0</c:v>
                </c:pt>
                <c:pt idx="263">
                  <c:v>40132.0</c:v>
                </c:pt>
                <c:pt idx="264">
                  <c:v>40190.0</c:v>
                </c:pt>
                <c:pt idx="265">
                  <c:v>40378.0</c:v>
                </c:pt>
                <c:pt idx="266">
                  <c:v>40176.0</c:v>
                </c:pt>
                <c:pt idx="267">
                  <c:v>40385.0</c:v>
                </c:pt>
                <c:pt idx="268">
                  <c:v>40359.0</c:v>
                </c:pt>
                <c:pt idx="269">
                  <c:v>40155.0</c:v>
                </c:pt>
                <c:pt idx="270">
                  <c:v>40136.0</c:v>
                </c:pt>
                <c:pt idx="271">
                  <c:v>40379.0</c:v>
                </c:pt>
                <c:pt idx="272">
                  <c:v>40074.0</c:v>
                </c:pt>
                <c:pt idx="273">
                  <c:v>40200.0</c:v>
                </c:pt>
                <c:pt idx="274">
                  <c:v>40005.0</c:v>
                </c:pt>
                <c:pt idx="275">
                  <c:v>40118.0</c:v>
                </c:pt>
                <c:pt idx="276">
                  <c:v>40244.0</c:v>
                </c:pt>
                <c:pt idx="277">
                  <c:v>40368.0</c:v>
                </c:pt>
                <c:pt idx="278">
                  <c:v>40101.0</c:v>
                </c:pt>
                <c:pt idx="279">
                  <c:v>40208.0</c:v>
                </c:pt>
                <c:pt idx="280">
                  <c:v>40326.0</c:v>
                </c:pt>
                <c:pt idx="281">
                  <c:v>40077.0</c:v>
                </c:pt>
                <c:pt idx="282">
                  <c:v>40153.0</c:v>
                </c:pt>
                <c:pt idx="283">
                  <c:v>40284.0</c:v>
                </c:pt>
                <c:pt idx="284">
                  <c:v>40006.0</c:v>
                </c:pt>
                <c:pt idx="285">
                  <c:v>40138.0</c:v>
                </c:pt>
                <c:pt idx="286">
                  <c:v>40238.0</c:v>
                </c:pt>
                <c:pt idx="287">
                  <c:v>40373.0</c:v>
                </c:pt>
                <c:pt idx="288">
                  <c:v>40302.0</c:v>
                </c:pt>
                <c:pt idx="289">
                  <c:v>40057.0</c:v>
                </c:pt>
                <c:pt idx="290">
                  <c:v>40186.0</c:v>
                </c:pt>
                <c:pt idx="291">
                  <c:v>40293.0</c:v>
                </c:pt>
                <c:pt idx="292">
                  <c:v>40004.0</c:v>
                </c:pt>
                <c:pt idx="293">
                  <c:v>40071.0</c:v>
                </c:pt>
                <c:pt idx="294">
                  <c:v>40292.0</c:v>
                </c:pt>
                <c:pt idx="295">
                  <c:v>40386.0</c:v>
                </c:pt>
                <c:pt idx="296">
                  <c:v>40012.0</c:v>
                </c:pt>
                <c:pt idx="297">
                  <c:v>40212.0</c:v>
                </c:pt>
                <c:pt idx="298">
                  <c:v>40327.0</c:v>
                </c:pt>
                <c:pt idx="299">
                  <c:v>40404.0</c:v>
                </c:pt>
                <c:pt idx="300">
                  <c:v>40120.0</c:v>
                </c:pt>
                <c:pt idx="301">
                  <c:v>40248.0</c:v>
                </c:pt>
                <c:pt idx="302">
                  <c:v>40363.0</c:v>
                </c:pt>
                <c:pt idx="303">
                  <c:v>40037.0</c:v>
                </c:pt>
                <c:pt idx="304">
                  <c:v>40208.0</c:v>
                </c:pt>
                <c:pt idx="305">
                  <c:v>40069.0</c:v>
                </c:pt>
                <c:pt idx="306">
                  <c:v>40404.0</c:v>
                </c:pt>
                <c:pt idx="307">
                  <c:v>40414.0</c:v>
                </c:pt>
                <c:pt idx="308">
                  <c:v>40382.0</c:v>
                </c:pt>
                <c:pt idx="309">
                  <c:v>40328.0</c:v>
                </c:pt>
                <c:pt idx="310">
                  <c:v>40022.0</c:v>
                </c:pt>
                <c:pt idx="311">
                  <c:v>40065.0</c:v>
                </c:pt>
                <c:pt idx="312">
                  <c:v>40245.0</c:v>
                </c:pt>
                <c:pt idx="313">
                  <c:v>40376.0</c:v>
                </c:pt>
                <c:pt idx="314">
                  <c:v>40033.0</c:v>
                </c:pt>
                <c:pt idx="315">
                  <c:v>40286.0</c:v>
                </c:pt>
                <c:pt idx="316">
                  <c:v>40294.0</c:v>
                </c:pt>
                <c:pt idx="317">
                  <c:v>40394.0</c:v>
                </c:pt>
                <c:pt idx="318">
                  <c:v>40022.0</c:v>
                </c:pt>
                <c:pt idx="319">
                  <c:v>40185.0</c:v>
                </c:pt>
                <c:pt idx="320">
                  <c:v>40267.0</c:v>
                </c:pt>
                <c:pt idx="321">
                  <c:v>40354.0</c:v>
                </c:pt>
                <c:pt idx="322">
                  <c:v>40344.0</c:v>
                </c:pt>
                <c:pt idx="323">
                  <c:v>40424.0</c:v>
                </c:pt>
                <c:pt idx="324">
                  <c:v>40101.0</c:v>
                </c:pt>
                <c:pt idx="325">
                  <c:v>40202.0</c:v>
                </c:pt>
                <c:pt idx="326">
                  <c:v>40393.0</c:v>
                </c:pt>
                <c:pt idx="327">
                  <c:v>40058.0</c:v>
                </c:pt>
                <c:pt idx="328">
                  <c:v>40165.0</c:v>
                </c:pt>
                <c:pt idx="329">
                  <c:v>40299.0</c:v>
                </c:pt>
                <c:pt idx="330">
                  <c:v>40418.0</c:v>
                </c:pt>
                <c:pt idx="331">
                  <c:v>40080.0</c:v>
                </c:pt>
                <c:pt idx="332">
                  <c:v>40181.0</c:v>
                </c:pt>
                <c:pt idx="333">
                  <c:v>40276.0</c:v>
                </c:pt>
                <c:pt idx="334">
                  <c:v>40405.0</c:v>
                </c:pt>
                <c:pt idx="335">
                  <c:v>40062.0</c:v>
                </c:pt>
                <c:pt idx="336">
                  <c:v>40181.0</c:v>
                </c:pt>
                <c:pt idx="337">
                  <c:v>40014.0</c:v>
                </c:pt>
                <c:pt idx="338">
                  <c:v>40378.0</c:v>
                </c:pt>
                <c:pt idx="339">
                  <c:v>40370.0</c:v>
                </c:pt>
                <c:pt idx="340">
                  <c:v>40406.0</c:v>
                </c:pt>
                <c:pt idx="341">
                  <c:v>40277.0</c:v>
                </c:pt>
                <c:pt idx="342">
                  <c:v>40360.0</c:v>
                </c:pt>
                <c:pt idx="343">
                  <c:v>40389.0</c:v>
                </c:pt>
                <c:pt idx="344">
                  <c:v>40142.0</c:v>
                </c:pt>
                <c:pt idx="345">
                  <c:v>40247.0</c:v>
                </c:pt>
                <c:pt idx="346">
                  <c:v>40342.0</c:v>
                </c:pt>
                <c:pt idx="347">
                  <c:v>40020.0</c:v>
                </c:pt>
                <c:pt idx="348">
                  <c:v>40110.0</c:v>
                </c:pt>
                <c:pt idx="349">
                  <c:v>40198.0</c:v>
                </c:pt>
                <c:pt idx="350">
                  <c:v>40069.0</c:v>
                </c:pt>
                <c:pt idx="351">
                  <c:v>40136.0</c:v>
                </c:pt>
                <c:pt idx="352">
                  <c:v>40136.0</c:v>
                </c:pt>
                <c:pt idx="353">
                  <c:v>40417.0</c:v>
                </c:pt>
                <c:pt idx="354">
                  <c:v>40125.0</c:v>
                </c:pt>
                <c:pt idx="355">
                  <c:v>40133.0</c:v>
                </c:pt>
                <c:pt idx="356">
                  <c:v>40267.0</c:v>
                </c:pt>
                <c:pt idx="357">
                  <c:v>40179.0</c:v>
                </c:pt>
                <c:pt idx="358">
                  <c:v>40172.0</c:v>
                </c:pt>
                <c:pt idx="359">
                  <c:v>40059.0</c:v>
                </c:pt>
                <c:pt idx="360">
                  <c:v>40311.0</c:v>
                </c:pt>
                <c:pt idx="361">
                  <c:v>40314.0</c:v>
                </c:pt>
                <c:pt idx="362">
                  <c:v>40048.0</c:v>
                </c:pt>
                <c:pt idx="363">
                  <c:v>40161.0</c:v>
                </c:pt>
                <c:pt idx="364">
                  <c:v>40119.0</c:v>
                </c:pt>
                <c:pt idx="365">
                  <c:v>40430.0</c:v>
                </c:pt>
                <c:pt idx="366">
                  <c:v>40303.0</c:v>
                </c:pt>
                <c:pt idx="367">
                  <c:v>40105.0</c:v>
                </c:pt>
                <c:pt idx="368">
                  <c:v>40044.0</c:v>
                </c:pt>
                <c:pt idx="369">
                  <c:v>40178.0</c:v>
                </c:pt>
                <c:pt idx="370">
                  <c:v>40396.0</c:v>
                </c:pt>
                <c:pt idx="371">
                  <c:v>40006.0</c:v>
                </c:pt>
                <c:pt idx="372">
                  <c:v>40115.0</c:v>
                </c:pt>
                <c:pt idx="373">
                  <c:v>40214.0</c:v>
                </c:pt>
                <c:pt idx="374">
                  <c:v>40215.0</c:v>
                </c:pt>
                <c:pt idx="375">
                  <c:v>40413.0</c:v>
                </c:pt>
                <c:pt idx="376">
                  <c:v>40053.0</c:v>
                </c:pt>
                <c:pt idx="377">
                  <c:v>40119.0</c:v>
                </c:pt>
                <c:pt idx="378">
                  <c:v>40135.0</c:v>
                </c:pt>
                <c:pt idx="379">
                  <c:v>40321.0</c:v>
                </c:pt>
                <c:pt idx="380">
                  <c:v>40422.0</c:v>
                </c:pt>
                <c:pt idx="381">
                  <c:v>40429.0</c:v>
                </c:pt>
                <c:pt idx="382">
                  <c:v>40430.0</c:v>
                </c:pt>
                <c:pt idx="383">
                  <c:v>40253.0</c:v>
                </c:pt>
                <c:pt idx="384">
                  <c:v>40157.0</c:v>
                </c:pt>
                <c:pt idx="385">
                  <c:v>40288.0</c:v>
                </c:pt>
                <c:pt idx="386">
                  <c:v>40408.0</c:v>
                </c:pt>
                <c:pt idx="387">
                  <c:v>40102.0</c:v>
                </c:pt>
                <c:pt idx="388">
                  <c:v>40419.0</c:v>
                </c:pt>
                <c:pt idx="389">
                  <c:v>40202.0</c:v>
                </c:pt>
                <c:pt idx="390">
                  <c:v>40449.0</c:v>
                </c:pt>
                <c:pt idx="391">
                  <c:v>40323.0</c:v>
                </c:pt>
                <c:pt idx="392">
                  <c:v>40444.0</c:v>
                </c:pt>
                <c:pt idx="393">
                  <c:v>40053.0</c:v>
                </c:pt>
                <c:pt idx="394">
                  <c:v>40107.0</c:v>
                </c:pt>
                <c:pt idx="395">
                  <c:v>40244.0</c:v>
                </c:pt>
                <c:pt idx="396">
                  <c:v>40290.0</c:v>
                </c:pt>
                <c:pt idx="397">
                  <c:v>40484.0</c:v>
                </c:pt>
                <c:pt idx="398">
                  <c:v>40351.0</c:v>
                </c:pt>
                <c:pt idx="399">
                  <c:v>40188.0</c:v>
                </c:pt>
                <c:pt idx="400">
                  <c:v>40094.0</c:v>
                </c:pt>
                <c:pt idx="401">
                  <c:v>40215.0</c:v>
                </c:pt>
                <c:pt idx="402">
                  <c:v>40477.0</c:v>
                </c:pt>
                <c:pt idx="403">
                  <c:v>40071.0</c:v>
                </c:pt>
                <c:pt idx="404">
                  <c:v>40152.0</c:v>
                </c:pt>
                <c:pt idx="405">
                  <c:v>40274.0</c:v>
                </c:pt>
                <c:pt idx="406">
                  <c:v>40250.0</c:v>
                </c:pt>
                <c:pt idx="407">
                  <c:v>40451.0</c:v>
                </c:pt>
                <c:pt idx="408">
                  <c:v>40040.0</c:v>
                </c:pt>
                <c:pt idx="409">
                  <c:v>40149.0</c:v>
                </c:pt>
                <c:pt idx="410">
                  <c:v>40139.0</c:v>
                </c:pt>
                <c:pt idx="411">
                  <c:v>40315.0</c:v>
                </c:pt>
                <c:pt idx="412">
                  <c:v>40407.0</c:v>
                </c:pt>
                <c:pt idx="413">
                  <c:v>40444.0</c:v>
                </c:pt>
                <c:pt idx="414">
                  <c:v>40223.0</c:v>
                </c:pt>
                <c:pt idx="415">
                  <c:v>40165.0</c:v>
                </c:pt>
                <c:pt idx="416">
                  <c:v>40076.0</c:v>
                </c:pt>
                <c:pt idx="417">
                  <c:v>40278.0</c:v>
                </c:pt>
                <c:pt idx="418">
                  <c:v>40422.0</c:v>
                </c:pt>
                <c:pt idx="419">
                  <c:v>40493.0</c:v>
                </c:pt>
                <c:pt idx="420">
                  <c:v>40426.0</c:v>
                </c:pt>
                <c:pt idx="421">
                  <c:v>40218.0</c:v>
                </c:pt>
                <c:pt idx="422">
                  <c:v>40184.0</c:v>
                </c:pt>
                <c:pt idx="423">
                  <c:v>40268.0</c:v>
                </c:pt>
                <c:pt idx="424">
                  <c:v>40364.0</c:v>
                </c:pt>
                <c:pt idx="425">
                  <c:v>40477.0</c:v>
                </c:pt>
                <c:pt idx="426">
                  <c:v>40044.0</c:v>
                </c:pt>
                <c:pt idx="427">
                  <c:v>40081.0</c:v>
                </c:pt>
                <c:pt idx="428">
                  <c:v>40188.0</c:v>
                </c:pt>
                <c:pt idx="429">
                  <c:v>40282.0</c:v>
                </c:pt>
                <c:pt idx="430">
                  <c:v>40279.0</c:v>
                </c:pt>
                <c:pt idx="431">
                  <c:v>40452.0</c:v>
                </c:pt>
                <c:pt idx="432">
                  <c:v>40036.0</c:v>
                </c:pt>
                <c:pt idx="433">
                  <c:v>40402.0</c:v>
                </c:pt>
                <c:pt idx="434">
                  <c:v>40175.0</c:v>
                </c:pt>
                <c:pt idx="435">
                  <c:v>40050.0</c:v>
                </c:pt>
                <c:pt idx="436">
                  <c:v>40028.0</c:v>
                </c:pt>
                <c:pt idx="437">
                  <c:v>40523.0</c:v>
                </c:pt>
                <c:pt idx="438">
                  <c:v>40054.0</c:v>
                </c:pt>
                <c:pt idx="439">
                  <c:v>40069.0</c:v>
                </c:pt>
                <c:pt idx="440">
                  <c:v>40198.0</c:v>
                </c:pt>
                <c:pt idx="441">
                  <c:v>40283.0</c:v>
                </c:pt>
                <c:pt idx="442">
                  <c:v>40376.0</c:v>
                </c:pt>
                <c:pt idx="443">
                  <c:v>40121.0</c:v>
                </c:pt>
                <c:pt idx="444">
                  <c:v>40451.0</c:v>
                </c:pt>
                <c:pt idx="445">
                  <c:v>40086.0</c:v>
                </c:pt>
                <c:pt idx="446">
                  <c:v>40439.0</c:v>
                </c:pt>
                <c:pt idx="447">
                  <c:v>40152.0</c:v>
                </c:pt>
                <c:pt idx="448">
                  <c:v>40342.0</c:v>
                </c:pt>
                <c:pt idx="449">
                  <c:v>40358.0</c:v>
                </c:pt>
                <c:pt idx="450">
                  <c:v>40484.0</c:v>
                </c:pt>
                <c:pt idx="451">
                  <c:v>40387.0</c:v>
                </c:pt>
                <c:pt idx="452">
                  <c:v>40133.0</c:v>
                </c:pt>
                <c:pt idx="453">
                  <c:v>40347.0</c:v>
                </c:pt>
                <c:pt idx="454">
                  <c:v>40181.0</c:v>
                </c:pt>
                <c:pt idx="455">
                  <c:v>40400.0</c:v>
                </c:pt>
                <c:pt idx="456">
                  <c:v>40427.0</c:v>
                </c:pt>
                <c:pt idx="457">
                  <c:v>40499.0</c:v>
                </c:pt>
                <c:pt idx="458">
                  <c:v>40062.0</c:v>
                </c:pt>
                <c:pt idx="459">
                  <c:v>40068.0</c:v>
                </c:pt>
                <c:pt idx="460">
                  <c:v>40237.0</c:v>
                </c:pt>
                <c:pt idx="461">
                  <c:v>40326.0</c:v>
                </c:pt>
                <c:pt idx="462">
                  <c:v>40261.0</c:v>
                </c:pt>
                <c:pt idx="463">
                  <c:v>40443.0</c:v>
                </c:pt>
                <c:pt idx="464">
                  <c:v>40009.0</c:v>
                </c:pt>
                <c:pt idx="465">
                  <c:v>40238.0</c:v>
                </c:pt>
                <c:pt idx="466">
                  <c:v>40164.0</c:v>
                </c:pt>
                <c:pt idx="467">
                  <c:v>40010.0</c:v>
                </c:pt>
                <c:pt idx="468">
                  <c:v>40037.0</c:v>
                </c:pt>
                <c:pt idx="469">
                  <c:v>40402.0</c:v>
                </c:pt>
                <c:pt idx="470">
                  <c:v>40484.0</c:v>
                </c:pt>
                <c:pt idx="471">
                  <c:v>40009.0</c:v>
                </c:pt>
                <c:pt idx="472">
                  <c:v>40109.0</c:v>
                </c:pt>
                <c:pt idx="473">
                  <c:v>40186.0</c:v>
                </c:pt>
                <c:pt idx="474">
                  <c:v>40286.0</c:v>
                </c:pt>
                <c:pt idx="475">
                  <c:v>40428.0</c:v>
                </c:pt>
                <c:pt idx="476">
                  <c:v>40315.0</c:v>
                </c:pt>
                <c:pt idx="477">
                  <c:v>40522.0</c:v>
                </c:pt>
                <c:pt idx="478">
                  <c:v>40422.0</c:v>
                </c:pt>
                <c:pt idx="479">
                  <c:v>40495.0</c:v>
                </c:pt>
                <c:pt idx="480">
                  <c:v>40495.0</c:v>
                </c:pt>
                <c:pt idx="481">
                  <c:v>40222.0</c:v>
                </c:pt>
                <c:pt idx="482">
                  <c:v>40292.0</c:v>
                </c:pt>
                <c:pt idx="483">
                  <c:v>40431.0</c:v>
                </c:pt>
                <c:pt idx="484">
                  <c:v>40252.0</c:v>
                </c:pt>
                <c:pt idx="485">
                  <c:v>40312.0</c:v>
                </c:pt>
                <c:pt idx="486">
                  <c:v>40492.0</c:v>
                </c:pt>
                <c:pt idx="487">
                  <c:v>40260.0</c:v>
                </c:pt>
                <c:pt idx="488">
                  <c:v>40229.0</c:v>
                </c:pt>
                <c:pt idx="489">
                  <c:v>40155.0</c:v>
                </c:pt>
                <c:pt idx="490">
                  <c:v>40402.0</c:v>
                </c:pt>
                <c:pt idx="491">
                  <c:v>40497.0</c:v>
                </c:pt>
                <c:pt idx="492">
                  <c:v>40256.0</c:v>
                </c:pt>
                <c:pt idx="493">
                  <c:v>40068.0</c:v>
                </c:pt>
                <c:pt idx="494">
                  <c:v>40118.0</c:v>
                </c:pt>
                <c:pt idx="495">
                  <c:v>40147.0</c:v>
                </c:pt>
                <c:pt idx="496">
                  <c:v>40529.0</c:v>
                </c:pt>
                <c:pt idx="497">
                  <c:v>40457.0</c:v>
                </c:pt>
                <c:pt idx="498">
                  <c:v>40300.0</c:v>
                </c:pt>
                <c:pt idx="499">
                  <c:v>40434.0</c:v>
                </c:pt>
                <c:pt idx="500">
                  <c:v>40535.0</c:v>
                </c:pt>
                <c:pt idx="501">
                  <c:v>40064.0</c:v>
                </c:pt>
                <c:pt idx="502">
                  <c:v>40492.0</c:v>
                </c:pt>
                <c:pt idx="503">
                  <c:v>40182.0</c:v>
                </c:pt>
                <c:pt idx="504">
                  <c:v>40304.0</c:v>
                </c:pt>
                <c:pt idx="505">
                  <c:v>40408.0</c:v>
                </c:pt>
                <c:pt idx="506">
                  <c:v>40020.0</c:v>
                </c:pt>
                <c:pt idx="507">
                  <c:v>40212.0</c:v>
                </c:pt>
                <c:pt idx="508">
                  <c:v>40040.0</c:v>
                </c:pt>
                <c:pt idx="509">
                  <c:v>40084.0</c:v>
                </c:pt>
                <c:pt idx="510">
                  <c:v>40150.0</c:v>
                </c:pt>
                <c:pt idx="511">
                  <c:v>40571.0</c:v>
                </c:pt>
                <c:pt idx="512">
                  <c:v>40368.0</c:v>
                </c:pt>
                <c:pt idx="513">
                  <c:v>40273.0</c:v>
                </c:pt>
                <c:pt idx="514">
                  <c:v>40407.0</c:v>
                </c:pt>
                <c:pt idx="515">
                  <c:v>40455.0</c:v>
                </c:pt>
                <c:pt idx="516">
                  <c:v>40441.0</c:v>
                </c:pt>
                <c:pt idx="517">
                  <c:v>40312.0</c:v>
                </c:pt>
                <c:pt idx="518">
                  <c:v>40341.0</c:v>
                </c:pt>
                <c:pt idx="519">
                  <c:v>40140.0</c:v>
                </c:pt>
                <c:pt idx="520">
                  <c:v>40262.0</c:v>
                </c:pt>
                <c:pt idx="521">
                  <c:v>40264.0</c:v>
                </c:pt>
                <c:pt idx="522">
                  <c:v>40279.0</c:v>
                </c:pt>
                <c:pt idx="523">
                  <c:v>40417.0</c:v>
                </c:pt>
                <c:pt idx="524">
                  <c:v>40057.0</c:v>
                </c:pt>
                <c:pt idx="525">
                  <c:v>40588.0</c:v>
                </c:pt>
                <c:pt idx="526">
                  <c:v>40089.0</c:v>
                </c:pt>
                <c:pt idx="527">
                  <c:v>40172.0</c:v>
                </c:pt>
                <c:pt idx="528">
                  <c:v>40329.0</c:v>
                </c:pt>
                <c:pt idx="529">
                  <c:v>40237.0</c:v>
                </c:pt>
                <c:pt idx="530">
                  <c:v>40321.0</c:v>
                </c:pt>
                <c:pt idx="531">
                  <c:v>40194.0</c:v>
                </c:pt>
                <c:pt idx="532">
                  <c:v>40513.0</c:v>
                </c:pt>
                <c:pt idx="533">
                  <c:v>40022.0</c:v>
                </c:pt>
                <c:pt idx="534">
                  <c:v>40393.0</c:v>
                </c:pt>
                <c:pt idx="535">
                  <c:v>40134.0</c:v>
                </c:pt>
                <c:pt idx="536">
                  <c:v>40230.0</c:v>
                </c:pt>
                <c:pt idx="537">
                  <c:v>40306.0</c:v>
                </c:pt>
                <c:pt idx="538">
                  <c:v>40066.0</c:v>
                </c:pt>
                <c:pt idx="539">
                  <c:v>40445.0</c:v>
                </c:pt>
                <c:pt idx="540">
                  <c:v>40521.0</c:v>
                </c:pt>
                <c:pt idx="541">
                  <c:v>40594.0</c:v>
                </c:pt>
                <c:pt idx="542">
                  <c:v>40075.0</c:v>
                </c:pt>
                <c:pt idx="543">
                  <c:v>40598.0</c:v>
                </c:pt>
                <c:pt idx="544">
                  <c:v>40598.0</c:v>
                </c:pt>
                <c:pt idx="545">
                  <c:v>40532.0</c:v>
                </c:pt>
                <c:pt idx="546">
                  <c:v>40182.0</c:v>
                </c:pt>
                <c:pt idx="547">
                  <c:v>40331.0</c:v>
                </c:pt>
                <c:pt idx="548">
                  <c:v>40538.0</c:v>
                </c:pt>
                <c:pt idx="549">
                  <c:v>40496.0</c:v>
                </c:pt>
                <c:pt idx="550">
                  <c:v>40501.0</c:v>
                </c:pt>
                <c:pt idx="551">
                  <c:v>40602.0</c:v>
                </c:pt>
                <c:pt idx="552">
                  <c:v>40040.0</c:v>
                </c:pt>
                <c:pt idx="553">
                  <c:v>40562.0</c:v>
                </c:pt>
                <c:pt idx="554">
                  <c:v>40172.0</c:v>
                </c:pt>
                <c:pt idx="555">
                  <c:v>40309.0</c:v>
                </c:pt>
                <c:pt idx="556">
                  <c:v>40368.0</c:v>
                </c:pt>
                <c:pt idx="557">
                  <c:v>40368.0</c:v>
                </c:pt>
                <c:pt idx="558">
                  <c:v>40604.0</c:v>
                </c:pt>
                <c:pt idx="559">
                  <c:v>40523.0</c:v>
                </c:pt>
                <c:pt idx="560">
                  <c:v>40030.0</c:v>
                </c:pt>
                <c:pt idx="561">
                  <c:v>40589.0</c:v>
                </c:pt>
                <c:pt idx="562">
                  <c:v>40152.0</c:v>
                </c:pt>
                <c:pt idx="563">
                  <c:v>40203.0</c:v>
                </c:pt>
                <c:pt idx="564">
                  <c:v>40293.0</c:v>
                </c:pt>
                <c:pt idx="565">
                  <c:v>40366.0</c:v>
                </c:pt>
                <c:pt idx="566">
                  <c:v>40448.0</c:v>
                </c:pt>
                <c:pt idx="567">
                  <c:v>40517.0</c:v>
                </c:pt>
                <c:pt idx="568">
                  <c:v>40163.0</c:v>
                </c:pt>
                <c:pt idx="569">
                  <c:v>40319.0</c:v>
                </c:pt>
                <c:pt idx="570">
                  <c:v>40007.0</c:v>
                </c:pt>
                <c:pt idx="571">
                  <c:v>40122.0</c:v>
                </c:pt>
                <c:pt idx="572">
                  <c:v>40638.0</c:v>
                </c:pt>
                <c:pt idx="573">
                  <c:v>40252.0</c:v>
                </c:pt>
                <c:pt idx="574">
                  <c:v>40232.0</c:v>
                </c:pt>
                <c:pt idx="575">
                  <c:v>40185.0</c:v>
                </c:pt>
                <c:pt idx="576">
                  <c:v>40359.0</c:v>
                </c:pt>
                <c:pt idx="577">
                  <c:v>40340.0</c:v>
                </c:pt>
                <c:pt idx="578">
                  <c:v>40004.0</c:v>
                </c:pt>
                <c:pt idx="579">
                  <c:v>40560.0</c:v>
                </c:pt>
                <c:pt idx="580">
                  <c:v>40571.0</c:v>
                </c:pt>
                <c:pt idx="581">
                  <c:v>40333.0</c:v>
                </c:pt>
                <c:pt idx="582">
                  <c:v>40466.0</c:v>
                </c:pt>
                <c:pt idx="583">
                  <c:v>40196.0</c:v>
                </c:pt>
                <c:pt idx="584">
                  <c:v>40195.0</c:v>
                </c:pt>
                <c:pt idx="585">
                  <c:v>40155.0</c:v>
                </c:pt>
                <c:pt idx="586">
                  <c:v>40116.0</c:v>
                </c:pt>
                <c:pt idx="587">
                  <c:v>40250.0</c:v>
                </c:pt>
                <c:pt idx="588">
                  <c:v>40538.0</c:v>
                </c:pt>
                <c:pt idx="589">
                  <c:v>40559.0</c:v>
                </c:pt>
                <c:pt idx="590">
                  <c:v>40186.0</c:v>
                </c:pt>
                <c:pt idx="591">
                  <c:v>40014.0</c:v>
                </c:pt>
                <c:pt idx="592">
                  <c:v>40142.0</c:v>
                </c:pt>
                <c:pt idx="593">
                  <c:v>40416.0</c:v>
                </c:pt>
                <c:pt idx="594">
                  <c:v>40222.0</c:v>
                </c:pt>
                <c:pt idx="595">
                  <c:v>40264.0</c:v>
                </c:pt>
                <c:pt idx="596">
                  <c:v>40234.0</c:v>
                </c:pt>
                <c:pt idx="597">
                  <c:v>40439.0</c:v>
                </c:pt>
                <c:pt idx="598">
                  <c:v>40554.0</c:v>
                </c:pt>
                <c:pt idx="599">
                  <c:v>40612.0</c:v>
                </c:pt>
                <c:pt idx="600">
                  <c:v>40471.0</c:v>
                </c:pt>
                <c:pt idx="601">
                  <c:v>40595.0</c:v>
                </c:pt>
                <c:pt idx="602">
                  <c:v>40062.0</c:v>
                </c:pt>
                <c:pt idx="603">
                  <c:v>40204.0</c:v>
                </c:pt>
                <c:pt idx="604">
                  <c:v>40001.0</c:v>
                </c:pt>
                <c:pt idx="605">
                  <c:v>40300.0</c:v>
                </c:pt>
                <c:pt idx="606">
                  <c:v>40627.0</c:v>
                </c:pt>
                <c:pt idx="607">
                  <c:v>40229.0</c:v>
                </c:pt>
                <c:pt idx="608">
                  <c:v>40228.0</c:v>
                </c:pt>
                <c:pt idx="609">
                  <c:v>40351.0</c:v>
                </c:pt>
                <c:pt idx="610">
                  <c:v>40467.0</c:v>
                </c:pt>
                <c:pt idx="611">
                  <c:v>40593.0</c:v>
                </c:pt>
                <c:pt idx="612">
                  <c:v>40449.0</c:v>
                </c:pt>
                <c:pt idx="613">
                  <c:v>40417.0</c:v>
                </c:pt>
                <c:pt idx="614">
                  <c:v>40465.0</c:v>
                </c:pt>
                <c:pt idx="615">
                  <c:v>40420.0</c:v>
                </c:pt>
                <c:pt idx="616">
                  <c:v>40665.0</c:v>
                </c:pt>
                <c:pt idx="617">
                  <c:v>40206.0</c:v>
                </c:pt>
                <c:pt idx="618">
                  <c:v>40339.0</c:v>
                </c:pt>
                <c:pt idx="619">
                  <c:v>40128.0</c:v>
                </c:pt>
                <c:pt idx="620">
                  <c:v>40075.0</c:v>
                </c:pt>
                <c:pt idx="621">
                  <c:v>40034.0</c:v>
                </c:pt>
                <c:pt idx="622">
                  <c:v>40166.0</c:v>
                </c:pt>
                <c:pt idx="623">
                  <c:v>40594.0</c:v>
                </c:pt>
                <c:pt idx="624">
                  <c:v>40548.0</c:v>
                </c:pt>
                <c:pt idx="625">
                  <c:v>40384.0</c:v>
                </c:pt>
                <c:pt idx="626">
                  <c:v>40144.0</c:v>
                </c:pt>
                <c:pt idx="627">
                  <c:v>40672.0</c:v>
                </c:pt>
                <c:pt idx="628">
                  <c:v>40564.0</c:v>
                </c:pt>
                <c:pt idx="629">
                  <c:v>40410.0</c:v>
                </c:pt>
                <c:pt idx="630">
                  <c:v>40371.0</c:v>
                </c:pt>
                <c:pt idx="631">
                  <c:v>40684.0</c:v>
                </c:pt>
                <c:pt idx="632">
                  <c:v>40167.0</c:v>
                </c:pt>
                <c:pt idx="633">
                  <c:v>40038.0</c:v>
                </c:pt>
                <c:pt idx="634">
                  <c:v>40262.0</c:v>
                </c:pt>
                <c:pt idx="635">
                  <c:v>40355.0</c:v>
                </c:pt>
                <c:pt idx="636">
                  <c:v>40193.0</c:v>
                </c:pt>
                <c:pt idx="637">
                  <c:v>40166.0</c:v>
                </c:pt>
                <c:pt idx="638">
                  <c:v>40251.0</c:v>
                </c:pt>
                <c:pt idx="639">
                  <c:v>40391.0</c:v>
                </c:pt>
                <c:pt idx="640">
                  <c:v>35703.0</c:v>
                </c:pt>
                <c:pt idx="641">
                  <c:v>36481.0</c:v>
                </c:pt>
                <c:pt idx="642">
                  <c:v>40660.0</c:v>
                </c:pt>
                <c:pt idx="643">
                  <c:v>35288.0</c:v>
                </c:pt>
                <c:pt idx="644">
                  <c:v>35605.0</c:v>
                </c:pt>
                <c:pt idx="645">
                  <c:v>40530.0</c:v>
                </c:pt>
                <c:pt idx="646">
                  <c:v>40286.0</c:v>
                </c:pt>
                <c:pt idx="647">
                  <c:v>40584.0</c:v>
                </c:pt>
                <c:pt idx="648">
                  <c:v>40573.0</c:v>
                </c:pt>
                <c:pt idx="649">
                  <c:v>40051.0</c:v>
                </c:pt>
                <c:pt idx="650">
                  <c:v>35559.0</c:v>
                </c:pt>
                <c:pt idx="651">
                  <c:v>25443.0</c:v>
                </c:pt>
                <c:pt idx="652">
                  <c:v>26608.0</c:v>
                </c:pt>
                <c:pt idx="653">
                  <c:v>15577.0</c:v>
                </c:pt>
                <c:pt idx="654">
                  <c:v>5863.0</c:v>
                </c:pt>
                <c:pt idx="655">
                  <c:v>13080.0</c:v>
                </c:pt>
                <c:pt idx="656">
                  <c:v>8214.0</c:v>
                </c:pt>
                <c:pt idx="657">
                  <c:v>6261.0</c:v>
                </c:pt>
                <c:pt idx="658">
                  <c:v>6560.0</c:v>
                </c:pt>
                <c:pt idx="659">
                  <c:v>7936.0</c:v>
                </c:pt>
                <c:pt idx="660">
                  <c:v>7139.0</c:v>
                </c:pt>
                <c:pt idx="661">
                  <c:v>11307.0</c:v>
                </c:pt>
                <c:pt idx="662">
                  <c:v>6004.0</c:v>
                </c:pt>
                <c:pt idx="663">
                  <c:v>5986.0</c:v>
                </c:pt>
                <c:pt idx="664">
                  <c:v>9088.0</c:v>
                </c:pt>
                <c:pt idx="665">
                  <c:v>6388.0</c:v>
                </c:pt>
                <c:pt idx="666">
                  <c:v>9405.0</c:v>
                </c:pt>
                <c:pt idx="667">
                  <c:v>4677.0</c:v>
                </c:pt>
                <c:pt idx="668">
                  <c:v>7655.0</c:v>
                </c:pt>
                <c:pt idx="669">
                  <c:v>5727.0</c:v>
                </c:pt>
                <c:pt idx="670">
                  <c:v>5311.0</c:v>
                </c:pt>
                <c:pt idx="671">
                  <c:v>4644.0</c:v>
                </c:pt>
                <c:pt idx="672">
                  <c:v>4623.0</c:v>
                </c:pt>
                <c:pt idx="673">
                  <c:v>5114.0</c:v>
                </c:pt>
                <c:pt idx="674">
                  <c:v>4806.0</c:v>
                </c:pt>
                <c:pt idx="675">
                  <c:v>5885.0</c:v>
                </c:pt>
                <c:pt idx="676">
                  <c:v>3829.0</c:v>
                </c:pt>
                <c:pt idx="677">
                  <c:v>5072.0</c:v>
                </c:pt>
                <c:pt idx="678">
                  <c:v>4228.0</c:v>
                </c:pt>
                <c:pt idx="679">
                  <c:v>4582.0</c:v>
                </c:pt>
                <c:pt idx="680">
                  <c:v>4214.0</c:v>
                </c:pt>
                <c:pt idx="681">
                  <c:v>3491.0</c:v>
                </c:pt>
                <c:pt idx="682">
                  <c:v>5140.0</c:v>
                </c:pt>
                <c:pt idx="683">
                  <c:v>3696.0</c:v>
                </c:pt>
                <c:pt idx="684">
                  <c:v>3231.0</c:v>
                </c:pt>
                <c:pt idx="685">
                  <c:v>2945.0</c:v>
                </c:pt>
                <c:pt idx="686">
                  <c:v>2890.0</c:v>
                </c:pt>
                <c:pt idx="687">
                  <c:v>2611.0</c:v>
                </c:pt>
                <c:pt idx="688">
                  <c:v>3452.0</c:v>
                </c:pt>
                <c:pt idx="689">
                  <c:v>2617.0</c:v>
                </c:pt>
                <c:pt idx="690">
                  <c:v>3399.0</c:v>
                </c:pt>
                <c:pt idx="691">
                  <c:v>1646.0</c:v>
                </c:pt>
                <c:pt idx="692">
                  <c:v>2705.0</c:v>
                </c:pt>
                <c:pt idx="693">
                  <c:v>7842.0</c:v>
                </c:pt>
                <c:pt idx="694">
                  <c:v>5992.0</c:v>
                </c:pt>
                <c:pt idx="695">
                  <c:v>3144.0</c:v>
                </c:pt>
                <c:pt idx="696">
                  <c:v>1143.0</c:v>
                </c:pt>
                <c:pt idx="697">
                  <c:v>2329.0</c:v>
                </c:pt>
                <c:pt idx="698">
                  <c:v>2470.0</c:v>
                </c:pt>
                <c:pt idx="699">
                  <c:v>830.0</c:v>
                </c:pt>
                <c:pt idx="700">
                  <c:v>752.0</c:v>
                </c:pt>
                <c:pt idx="701">
                  <c:v>5418.0</c:v>
                </c:pt>
                <c:pt idx="702">
                  <c:v>596.0</c:v>
                </c:pt>
                <c:pt idx="703">
                  <c:v>548.0</c:v>
                </c:pt>
                <c:pt idx="704">
                  <c:v>2051.0</c:v>
                </c:pt>
                <c:pt idx="705">
                  <c:v>2051.0</c:v>
                </c:pt>
                <c:pt idx="706">
                  <c:v>1766.0</c:v>
                </c:pt>
                <c:pt idx="707">
                  <c:v>1644.0</c:v>
                </c:pt>
                <c:pt idx="708">
                  <c:v>1539.0</c:v>
                </c:pt>
                <c:pt idx="709">
                  <c:v>1432.0</c:v>
                </c:pt>
                <c:pt idx="710">
                  <c:v>1369.0</c:v>
                </c:pt>
                <c:pt idx="711">
                  <c:v>1223.0</c:v>
                </c:pt>
                <c:pt idx="712">
                  <c:v>1178.0</c:v>
                </c:pt>
                <c:pt idx="713">
                  <c:v>1047.0</c:v>
                </c:pt>
                <c:pt idx="714">
                  <c:v>969.0</c:v>
                </c:pt>
                <c:pt idx="715">
                  <c:v>859.0</c:v>
                </c:pt>
                <c:pt idx="716">
                  <c:v>802.0</c:v>
                </c:pt>
                <c:pt idx="717">
                  <c:v>710.0</c:v>
                </c:pt>
                <c:pt idx="718">
                  <c:v>628.0</c:v>
                </c:pt>
                <c:pt idx="719">
                  <c:v>555.0</c:v>
                </c:pt>
                <c:pt idx="720">
                  <c:v>494.0</c:v>
                </c:pt>
                <c:pt idx="721">
                  <c:v>440.0</c:v>
                </c:pt>
                <c:pt idx="722">
                  <c:v>381.0</c:v>
                </c:pt>
                <c:pt idx="723">
                  <c:v>438.0</c:v>
                </c:pt>
                <c:pt idx="724">
                  <c:v>295.0</c:v>
                </c:pt>
                <c:pt idx="725">
                  <c:v>308.0</c:v>
                </c:pt>
                <c:pt idx="726">
                  <c:v>195.0</c:v>
                </c:pt>
                <c:pt idx="727">
                  <c:v>152.0</c:v>
                </c:pt>
                <c:pt idx="728">
                  <c:v>125.0</c:v>
                </c:pt>
                <c:pt idx="729">
                  <c:v>99.0</c:v>
                </c:pt>
                <c:pt idx="730">
                  <c:v>71.0</c:v>
                </c:pt>
                <c:pt idx="731">
                  <c:v>51.0</c:v>
                </c:pt>
                <c:pt idx="732">
                  <c:v>36.0</c:v>
                </c:pt>
                <c:pt idx="733">
                  <c:v>10.0</c:v>
                </c:pt>
                <c:pt idx="734">
                  <c:v>5.0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8333944"/>
        <c:axId val="1198279944"/>
      </c:scatterChart>
      <c:scatterChart>
        <c:scatterStyle val="lineMarker"/>
        <c:varyColors val="0"/>
        <c:ser>
          <c:idx val="0"/>
          <c:order val="0"/>
          <c:tx>
            <c:strRef>
              <c:f>cholesky_32_dynamic_prefetch_40!$B$1</c:f>
              <c:strCache>
                <c:ptCount val="1"/>
                <c:pt idx="0">
                  <c:v>miss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2"/>
          </c:marker>
          <c:xVal>
            <c:numRef>
              <c:f>cholesky_32_dynamic_prefetch_40!$I$2:$I$770</c:f>
              <c:numCache>
                <c:formatCode>General</c:formatCode>
                <c:ptCount val="769"/>
                <c:pt idx="0">
                  <c:v>0.0</c:v>
                </c:pt>
                <c:pt idx="1">
                  <c:v>0.147089958190918</c:v>
                </c:pt>
                <c:pt idx="2">
                  <c:v>0.983669996261597</c:v>
                </c:pt>
                <c:pt idx="3">
                  <c:v>1.186010122299194</c:v>
                </c:pt>
                <c:pt idx="4">
                  <c:v>1.297369956970215</c:v>
                </c:pt>
                <c:pt idx="5">
                  <c:v>1.863680124282837</c:v>
                </c:pt>
                <c:pt idx="6">
                  <c:v>2.291660070419311</c:v>
                </c:pt>
                <c:pt idx="7">
                  <c:v>2.732450008392334</c:v>
                </c:pt>
                <c:pt idx="8">
                  <c:v>3.198270082473755</c:v>
                </c:pt>
                <c:pt idx="9">
                  <c:v>3.776829957962036</c:v>
                </c:pt>
                <c:pt idx="10">
                  <c:v>4.072220087051391</c:v>
                </c:pt>
                <c:pt idx="11">
                  <c:v>4.503129959106444</c:v>
                </c:pt>
                <c:pt idx="12">
                  <c:v>4.776340007781982</c:v>
                </c:pt>
                <c:pt idx="13">
                  <c:v>4.869640111923217</c:v>
                </c:pt>
                <c:pt idx="14">
                  <c:v>5.110759973526</c:v>
                </c:pt>
                <c:pt idx="15">
                  <c:v>5.8856201171875</c:v>
                </c:pt>
                <c:pt idx="16">
                  <c:v>6.283980131149291</c:v>
                </c:pt>
                <c:pt idx="17">
                  <c:v>6.483190059661866</c:v>
                </c:pt>
                <c:pt idx="18">
                  <c:v>6.904720067977904</c:v>
                </c:pt>
                <c:pt idx="19">
                  <c:v>7.327630043029784</c:v>
                </c:pt>
                <c:pt idx="20">
                  <c:v>7.770050048828124</c:v>
                </c:pt>
                <c:pt idx="21">
                  <c:v>8.01679015159607</c:v>
                </c:pt>
                <c:pt idx="22">
                  <c:v>8.333060026168823</c:v>
                </c:pt>
                <c:pt idx="23">
                  <c:v>8.702939987182618</c:v>
                </c:pt>
                <c:pt idx="24">
                  <c:v>9.009850025177001</c:v>
                </c:pt>
                <c:pt idx="25">
                  <c:v>9.193910121917723</c:v>
                </c:pt>
                <c:pt idx="26">
                  <c:v>10.0868799686432</c:v>
                </c:pt>
                <c:pt idx="27">
                  <c:v>10.39127016067505</c:v>
                </c:pt>
                <c:pt idx="28">
                  <c:v>10.96431016921997</c:v>
                </c:pt>
                <c:pt idx="29">
                  <c:v>11.4667501449585</c:v>
                </c:pt>
                <c:pt idx="30">
                  <c:v>11.70585012435913</c:v>
                </c:pt>
                <c:pt idx="31">
                  <c:v>12.63258004188538</c:v>
                </c:pt>
                <c:pt idx="32">
                  <c:v>12.67282009124756</c:v>
                </c:pt>
                <c:pt idx="33">
                  <c:v>13.23088002204895</c:v>
                </c:pt>
                <c:pt idx="34">
                  <c:v>13.75529003143311</c:v>
                </c:pt>
                <c:pt idx="35">
                  <c:v>14.32641005516052</c:v>
                </c:pt>
                <c:pt idx="36">
                  <c:v>14.83378005027771</c:v>
                </c:pt>
                <c:pt idx="37">
                  <c:v>15.1701900959015</c:v>
                </c:pt>
                <c:pt idx="38">
                  <c:v>15.53067994117737</c:v>
                </c:pt>
                <c:pt idx="39">
                  <c:v>15.68633008003235</c:v>
                </c:pt>
                <c:pt idx="40">
                  <c:v>16.18727016448975</c:v>
                </c:pt>
                <c:pt idx="41">
                  <c:v>16.41603016853333</c:v>
                </c:pt>
                <c:pt idx="42">
                  <c:v>16.81736993789673</c:v>
                </c:pt>
                <c:pt idx="43">
                  <c:v>17.26747012138367</c:v>
                </c:pt>
                <c:pt idx="44">
                  <c:v>17.51631999015808</c:v>
                </c:pt>
                <c:pt idx="45">
                  <c:v>17.95336008071899</c:v>
                </c:pt>
                <c:pt idx="46">
                  <c:v>18.24872016906738</c:v>
                </c:pt>
                <c:pt idx="47">
                  <c:v>18.58582997322082</c:v>
                </c:pt>
                <c:pt idx="48">
                  <c:v>18.71245002746582</c:v>
                </c:pt>
                <c:pt idx="49">
                  <c:v>19.22133016586304</c:v>
                </c:pt>
                <c:pt idx="50">
                  <c:v>19.6630699634552</c:v>
                </c:pt>
                <c:pt idx="51">
                  <c:v>20.12388014793396</c:v>
                </c:pt>
                <c:pt idx="52">
                  <c:v>20.36949014663696</c:v>
                </c:pt>
                <c:pt idx="53">
                  <c:v>20.57024002075195</c:v>
                </c:pt>
                <c:pt idx="54">
                  <c:v>20.97548007965088</c:v>
                </c:pt>
                <c:pt idx="55">
                  <c:v>21.32969999313353</c:v>
                </c:pt>
                <c:pt idx="56">
                  <c:v>21.6050901412964</c:v>
                </c:pt>
                <c:pt idx="57">
                  <c:v>21.64452004432678</c:v>
                </c:pt>
                <c:pt idx="58">
                  <c:v>22.2941300868988</c:v>
                </c:pt>
                <c:pt idx="59">
                  <c:v>22.82576012611389</c:v>
                </c:pt>
                <c:pt idx="60">
                  <c:v>23.20712995529175</c:v>
                </c:pt>
                <c:pt idx="61">
                  <c:v>23.46534013748168</c:v>
                </c:pt>
                <c:pt idx="62">
                  <c:v>23.80413007736206</c:v>
                </c:pt>
                <c:pt idx="63">
                  <c:v>24.15848994255066</c:v>
                </c:pt>
                <c:pt idx="64">
                  <c:v>24.47031998634337</c:v>
                </c:pt>
                <c:pt idx="65">
                  <c:v>24.72664999961853</c:v>
                </c:pt>
                <c:pt idx="66">
                  <c:v>25.03229999542236</c:v>
                </c:pt>
                <c:pt idx="67">
                  <c:v>25.41087007522583</c:v>
                </c:pt>
                <c:pt idx="68">
                  <c:v>25.8636200428009</c:v>
                </c:pt>
                <c:pt idx="69">
                  <c:v>26.15372014045715</c:v>
                </c:pt>
                <c:pt idx="70">
                  <c:v>26.42647004127502</c:v>
                </c:pt>
                <c:pt idx="71">
                  <c:v>26.6380500793457</c:v>
                </c:pt>
                <c:pt idx="72">
                  <c:v>27.03629016876221</c:v>
                </c:pt>
                <c:pt idx="73">
                  <c:v>27.16683006286621</c:v>
                </c:pt>
                <c:pt idx="74">
                  <c:v>27.55889010429382</c:v>
                </c:pt>
                <c:pt idx="75">
                  <c:v>28.23800015449524</c:v>
                </c:pt>
                <c:pt idx="76">
                  <c:v>28.42399001121521</c:v>
                </c:pt>
                <c:pt idx="77">
                  <c:v>28.77005004882812</c:v>
                </c:pt>
                <c:pt idx="78">
                  <c:v>29.23050999641418</c:v>
                </c:pt>
                <c:pt idx="79">
                  <c:v>29.64429998397827</c:v>
                </c:pt>
                <c:pt idx="80">
                  <c:v>29.9311900138855</c:v>
                </c:pt>
                <c:pt idx="81">
                  <c:v>30.25811004638672</c:v>
                </c:pt>
                <c:pt idx="82">
                  <c:v>30.73228001594543</c:v>
                </c:pt>
                <c:pt idx="83">
                  <c:v>31.66460013389587</c:v>
                </c:pt>
                <c:pt idx="84">
                  <c:v>31.92483997344971</c:v>
                </c:pt>
                <c:pt idx="85">
                  <c:v>32.01395010948181</c:v>
                </c:pt>
                <c:pt idx="86">
                  <c:v>32.47994995117187</c:v>
                </c:pt>
                <c:pt idx="87">
                  <c:v>32.69683003425598</c:v>
                </c:pt>
                <c:pt idx="88">
                  <c:v>33.36236000061034</c:v>
                </c:pt>
                <c:pt idx="89">
                  <c:v>33.53146004676819</c:v>
                </c:pt>
                <c:pt idx="90">
                  <c:v>33.72733998298645</c:v>
                </c:pt>
                <c:pt idx="91">
                  <c:v>34.07002997398376</c:v>
                </c:pt>
                <c:pt idx="92">
                  <c:v>34.3560299873352</c:v>
                </c:pt>
                <c:pt idx="93">
                  <c:v>34.62726998329162</c:v>
                </c:pt>
                <c:pt idx="94">
                  <c:v>34.8889000415802</c:v>
                </c:pt>
                <c:pt idx="95">
                  <c:v>35.18773007392883</c:v>
                </c:pt>
                <c:pt idx="96">
                  <c:v>35.1979501247406</c:v>
                </c:pt>
                <c:pt idx="97">
                  <c:v>35.57655000686646</c:v>
                </c:pt>
                <c:pt idx="98">
                  <c:v>35.86479997634888</c:v>
                </c:pt>
                <c:pt idx="99">
                  <c:v>36.09235000610351</c:v>
                </c:pt>
                <c:pt idx="100">
                  <c:v>36.47670006752014</c:v>
                </c:pt>
                <c:pt idx="101">
                  <c:v>36.69234013557435</c:v>
                </c:pt>
                <c:pt idx="102">
                  <c:v>37.21499013900757</c:v>
                </c:pt>
                <c:pt idx="103">
                  <c:v>37.40774011611938</c:v>
                </c:pt>
                <c:pt idx="104">
                  <c:v>37.66266012191772</c:v>
                </c:pt>
                <c:pt idx="105">
                  <c:v>38.21533012390136</c:v>
                </c:pt>
                <c:pt idx="106">
                  <c:v>38.38911008834839</c:v>
                </c:pt>
                <c:pt idx="107">
                  <c:v>38.76674008369445</c:v>
                </c:pt>
                <c:pt idx="108">
                  <c:v>38.94203996658325</c:v>
                </c:pt>
                <c:pt idx="109">
                  <c:v>39.16821002960205</c:v>
                </c:pt>
                <c:pt idx="110">
                  <c:v>39.44835996627807</c:v>
                </c:pt>
                <c:pt idx="111">
                  <c:v>40.21727013587952</c:v>
                </c:pt>
                <c:pt idx="112">
                  <c:v>40.40628004074097</c:v>
                </c:pt>
                <c:pt idx="113">
                  <c:v>40.58529996871948</c:v>
                </c:pt>
                <c:pt idx="114">
                  <c:v>40.69814014434815</c:v>
                </c:pt>
                <c:pt idx="115">
                  <c:v>41.32283997535706</c:v>
                </c:pt>
                <c:pt idx="116">
                  <c:v>41.78427004814148</c:v>
                </c:pt>
                <c:pt idx="117">
                  <c:v>42.07825016975403</c:v>
                </c:pt>
                <c:pt idx="118">
                  <c:v>42.24235010147095</c:v>
                </c:pt>
                <c:pt idx="119">
                  <c:v>42.76835012435914</c:v>
                </c:pt>
                <c:pt idx="120">
                  <c:v>42.84382009506224</c:v>
                </c:pt>
                <c:pt idx="121">
                  <c:v>43.01084995269774</c:v>
                </c:pt>
                <c:pt idx="122">
                  <c:v>43.31856012344359</c:v>
                </c:pt>
                <c:pt idx="123">
                  <c:v>43.51452994346619</c:v>
                </c:pt>
                <c:pt idx="124">
                  <c:v>43.82238006591797</c:v>
                </c:pt>
                <c:pt idx="125">
                  <c:v>43.98309993743896</c:v>
                </c:pt>
                <c:pt idx="126">
                  <c:v>44.02491998672486</c:v>
                </c:pt>
                <c:pt idx="127">
                  <c:v>44.81798005104063</c:v>
                </c:pt>
                <c:pt idx="128">
                  <c:v>45.27223014831542</c:v>
                </c:pt>
                <c:pt idx="129">
                  <c:v>45.53676009178162</c:v>
                </c:pt>
                <c:pt idx="130">
                  <c:v>45.72239995002746</c:v>
                </c:pt>
                <c:pt idx="131">
                  <c:v>45.88188004493712</c:v>
                </c:pt>
                <c:pt idx="132">
                  <c:v>46.99633002281188</c:v>
                </c:pt>
                <c:pt idx="133">
                  <c:v>47.20678997039795</c:v>
                </c:pt>
                <c:pt idx="134">
                  <c:v>48.37794995307922</c:v>
                </c:pt>
                <c:pt idx="135">
                  <c:v>48.39888000488281</c:v>
                </c:pt>
                <c:pt idx="136">
                  <c:v>48.53980016708374</c:v>
                </c:pt>
                <c:pt idx="137">
                  <c:v>50.42393016815186</c:v>
                </c:pt>
                <c:pt idx="138">
                  <c:v>50.4499101638794</c:v>
                </c:pt>
                <c:pt idx="139">
                  <c:v>50.67856001853942</c:v>
                </c:pt>
                <c:pt idx="140">
                  <c:v>50.73422002792358</c:v>
                </c:pt>
                <c:pt idx="141">
                  <c:v>51.16291999816895</c:v>
                </c:pt>
                <c:pt idx="142">
                  <c:v>52.40619015693665</c:v>
                </c:pt>
                <c:pt idx="143">
                  <c:v>54.13183999061584</c:v>
                </c:pt>
                <c:pt idx="144">
                  <c:v>54.15576004981994</c:v>
                </c:pt>
                <c:pt idx="145">
                  <c:v>54.25112009048462</c:v>
                </c:pt>
                <c:pt idx="146">
                  <c:v>54.47096014022827</c:v>
                </c:pt>
                <c:pt idx="147">
                  <c:v>54.93898010253906</c:v>
                </c:pt>
                <c:pt idx="148">
                  <c:v>55.76592993736267</c:v>
                </c:pt>
                <c:pt idx="149">
                  <c:v>56.57772016525268</c:v>
                </c:pt>
                <c:pt idx="150">
                  <c:v>56.59937000274657</c:v>
                </c:pt>
                <c:pt idx="151">
                  <c:v>57.29060006141662</c:v>
                </c:pt>
                <c:pt idx="152">
                  <c:v>58.71413016319275</c:v>
                </c:pt>
                <c:pt idx="153">
                  <c:v>59.90814995765685</c:v>
                </c:pt>
                <c:pt idx="154">
                  <c:v>59.94824004173279</c:v>
                </c:pt>
                <c:pt idx="155">
                  <c:v>62.31319999694824</c:v>
                </c:pt>
                <c:pt idx="156">
                  <c:v>62.4746401309967</c:v>
                </c:pt>
                <c:pt idx="157">
                  <c:v>63.02023005485534</c:v>
                </c:pt>
                <c:pt idx="158">
                  <c:v>63.58264994621277</c:v>
                </c:pt>
                <c:pt idx="159">
                  <c:v>63.91366004943847</c:v>
                </c:pt>
                <c:pt idx="160">
                  <c:v>64.6992299556732</c:v>
                </c:pt>
                <c:pt idx="161">
                  <c:v>65.71057009696959</c:v>
                </c:pt>
                <c:pt idx="162">
                  <c:v>66.55274009704588</c:v>
                </c:pt>
                <c:pt idx="163">
                  <c:v>67.44851994514468</c:v>
                </c:pt>
                <c:pt idx="164">
                  <c:v>68.68588995933533</c:v>
                </c:pt>
                <c:pt idx="165">
                  <c:v>68.71314001083374</c:v>
                </c:pt>
                <c:pt idx="166">
                  <c:v>69.3565299510956</c:v>
                </c:pt>
                <c:pt idx="167">
                  <c:v>69.46194005012512</c:v>
                </c:pt>
                <c:pt idx="168">
                  <c:v>69.54955005645751</c:v>
                </c:pt>
                <c:pt idx="169">
                  <c:v>70.05830001831055</c:v>
                </c:pt>
                <c:pt idx="170">
                  <c:v>71.37003993988036</c:v>
                </c:pt>
                <c:pt idx="171">
                  <c:v>72.3753600120544</c:v>
                </c:pt>
                <c:pt idx="172">
                  <c:v>72.80304002761841</c:v>
                </c:pt>
                <c:pt idx="173">
                  <c:v>73.80532002449034</c:v>
                </c:pt>
                <c:pt idx="174">
                  <c:v>74.00505995750426</c:v>
                </c:pt>
                <c:pt idx="175">
                  <c:v>75.39986014366148</c:v>
                </c:pt>
                <c:pt idx="176">
                  <c:v>78.20406007766723</c:v>
                </c:pt>
                <c:pt idx="177">
                  <c:v>78.23870015144347</c:v>
                </c:pt>
                <c:pt idx="178">
                  <c:v>78.69542002677916</c:v>
                </c:pt>
                <c:pt idx="179">
                  <c:v>79.60107016563414</c:v>
                </c:pt>
                <c:pt idx="180">
                  <c:v>79.7036099433899</c:v>
                </c:pt>
                <c:pt idx="181">
                  <c:v>81.53988003730774</c:v>
                </c:pt>
                <c:pt idx="182">
                  <c:v>82.0311300754547</c:v>
                </c:pt>
                <c:pt idx="183">
                  <c:v>82.05217003822325</c:v>
                </c:pt>
                <c:pt idx="184">
                  <c:v>82.95184016227722</c:v>
                </c:pt>
                <c:pt idx="185">
                  <c:v>84.58243012428282</c:v>
                </c:pt>
                <c:pt idx="186">
                  <c:v>84.61802005767821</c:v>
                </c:pt>
                <c:pt idx="187">
                  <c:v>84.84827995300293</c:v>
                </c:pt>
                <c:pt idx="188">
                  <c:v>85.81736993789673</c:v>
                </c:pt>
                <c:pt idx="189">
                  <c:v>89.2419400215149</c:v>
                </c:pt>
                <c:pt idx="190">
                  <c:v>89.273020029068</c:v>
                </c:pt>
                <c:pt idx="191">
                  <c:v>89.4416301250458</c:v>
                </c:pt>
                <c:pt idx="192">
                  <c:v>89.6439199447632</c:v>
                </c:pt>
                <c:pt idx="193">
                  <c:v>89.73055005073547</c:v>
                </c:pt>
                <c:pt idx="194">
                  <c:v>90.35891008377075</c:v>
                </c:pt>
                <c:pt idx="195">
                  <c:v>91.40391993522645</c:v>
                </c:pt>
                <c:pt idx="196">
                  <c:v>92.75258994102478</c:v>
                </c:pt>
                <c:pt idx="197">
                  <c:v>92.78214001655576</c:v>
                </c:pt>
                <c:pt idx="198">
                  <c:v>93.68755006790161</c:v>
                </c:pt>
                <c:pt idx="199">
                  <c:v>93.8842899799347</c:v>
                </c:pt>
                <c:pt idx="200">
                  <c:v>93.95989012718201</c:v>
                </c:pt>
                <c:pt idx="201">
                  <c:v>94.80392003059386</c:v>
                </c:pt>
                <c:pt idx="202">
                  <c:v>96.28173995018005</c:v>
                </c:pt>
                <c:pt idx="203">
                  <c:v>97.25854015350339</c:v>
                </c:pt>
                <c:pt idx="204">
                  <c:v>97.85092997550964</c:v>
                </c:pt>
                <c:pt idx="205">
                  <c:v>99.15650010108946</c:v>
                </c:pt>
                <c:pt idx="206">
                  <c:v>99.32255005836485</c:v>
                </c:pt>
                <c:pt idx="207">
                  <c:v>100.9623999595642</c:v>
                </c:pt>
                <c:pt idx="208">
                  <c:v>103.7716300487518</c:v>
                </c:pt>
                <c:pt idx="209">
                  <c:v>103.8017201423645</c:v>
                </c:pt>
                <c:pt idx="210">
                  <c:v>105.9817800521851</c:v>
                </c:pt>
                <c:pt idx="211">
                  <c:v>106.0167901515961</c:v>
                </c:pt>
                <c:pt idx="212">
                  <c:v>106.2003099918365</c:v>
                </c:pt>
                <c:pt idx="213">
                  <c:v>108.723030090332</c:v>
                </c:pt>
                <c:pt idx="214">
                  <c:v>108.7640099525452</c:v>
                </c:pt>
                <c:pt idx="215">
                  <c:v>108.8691699504852</c:v>
                </c:pt>
                <c:pt idx="216">
                  <c:v>110.0401699543</c:v>
                </c:pt>
                <c:pt idx="217">
                  <c:v>111.7848000526428</c:v>
                </c:pt>
                <c:pt idx="218">
                  <c:v>111.8107199668884</c:v>
                </c:pt>
                <c:pt idx="219">
                  <c:v>111.9026100635529</c:v>
                </c:pt>
                <c:pt idx="220">
                  <c:v>113.5499300956726</c:v>
                </c:pt>
                <c:pt idx="221">
                  <c:v>118.4390399456024</c:v>
                </c:pt>
                <c:pt idx="222">
                  <c:v>118.4644899368286</c:v>
                </c:pt>
                <c:pt idx="223">
                  <c:v>118.6520500183105</c:v>
                </c:pt>
                <c:pt idx="224">
                  <c:v>118.6609899997711</c:v>
                </c:pt>
                <c:pt idx="225">
                  <c:v>118.9517900943756</c:v>
                </c:pt>
                <c:pt idx="226">
                  <c:v>123.1284000873566</c:v>
                </c:pt>
                <c:pt idx="227">
                  <c:v>123.1449999809265</c:v>
                </c:pt>
                <c:pt idx="228">
                  <c:v>123.2100200653076</c:v>
                </c:pt>
                <c:pt idx="229">
                  <c:v>123.514790058136</c:v>
                </c:pt>
                <c:pt idx="230">
                  <c:v>123.693540096283</c:v>
                </c:pt>
                <c:pt idx="231">
                  <c:v>123.9043800830841</c:v>
                </c:pt>
                <c:pt idx="232">
                  <c:v>123.9989199638367</c:v>
                </c:pt>
                <c:pt idx="233">
                  <c:v>125.5561201572418</c:v>
                </c:pt>
                <c:pt idx="234">
                  <c:v>127.4683201313019</c:v>
                </c:pt>
                <c:pt idx="235">
                  <c:v>127.4961800575256</c:v>
                </c:pt>
                <c:pt idx="236">
                  <c:v>127.6045300960541</c:v>
                </c:pt>
                <c:pt idx="237">
                  <c:v>130.5482001304626</c:v>
                </c:pt>
                <c:pt idx="238">
                  <c:v>130.5775699615479</c:v>
                </c:pt>
                <c:pt idx="239">
                  <c:v>131.315910100937</c:v>
                </c:pt>
                <c:pt idx="240">
                  <c:v>131.3459401130676</c:v>
                </c:pt>
                <c:pt idx="241">
                  <c:v>131.5597500801086</c:v>
                </c:pt>
                <c:pt idx="242">
                  <c:v>131.8105700016022</c:v>
                </c:pt>
                <c:pt idx="243">
                  <c:v>132.4895801544189</c:v>
                </c:pt>
                <c:pt idx="244">
                  <c:v>133.5214099884033</c:v>
                </c:pt>
                <c:pt idx="245">
                  <c:v>134.4261701107025</c:v>
                </c:pt>
                <c:pt idx="246">
                  <c:v>134.5469701290131</c:v>
                </c:pt>
                <c:pt idx="247">
                  <c:v>135.2166800498962</c:v>
                </c:pt>
                <c:pt idx="248">
                  <c:v>137.2652900218964</c:v>
                </c:pt>
                <c:pt idx="249">
                  <c:v>138.7666499614716</c:v>
                </c:pt>
                <c:pt idx="250">
                  <c:v>138.817440032959</c:v>
                </c:pt>
                <c:pt idx="251">
                  <c:v>141.1053400039673</c:v>
                </c:pt>
                <c:pt idx="252">
                  <c:v>141.7736401557922</c:v>
                </c:pt>
                <c:pt idx="253">
                  <c:v>142.6691401004791</c:v>
                </c:pt>
                <c:pt idx="254">
                  <c:v>142.9709100723267</c:v>
                </c:pt>
                <c:pt idx="255">
                  <c:v>143.5135700702667</c:v>
                </c:pt>
                <c:pt idx="256">
                  <c:v>144.1695401668549</c:v>
                </c:pt>
                <c:pt idx="257">
                  <c:v>145.7928500175476</c:v>
                </c:pt>
                <c:pt idx="258">
                  <c:v>153.802850008011</c:v>
                </c:pt>
                <c:pt idx="259">
                  <c:v>153.8250999450684</c:v>
                </c:pt>
                <c:pt idx="260">
                  <c:v>153.9444799423218</c:v>
                </c:pt>
                <c:pt idx="261">
                  <c:v>154.2766001224518</c:v>
                </c:pt>
                <c:pt idx="262">
                  <c:v>154.5472700595856</c:v>
                </c:pt>
                <c:pt idx="263">
                  <c:v>155.0627801418304</c:v>
                </c:pt>
                <c:pt idx="264">
                  <c:v>155.523679971695</c:v>
                </c:pt>
                <c:pt idx="265">
                  <c:v>155.6648299694061</c:v>
                </c:pt>
                <c:pt idx="266">
                  <c:v>157.0216600894928</c:v>
                </c:pt>
                <c:pt idx="267">
                  <c:v>157.0623600482941</c:v>
                </c:pt>
                <c:pt idx="268">
                  <c:v>158.4203100204468</c:v>
                </c:pt>
                <c:pt idx="269">
                  <c:v>160.6873600482941</c:v>
                </c:pt>
                <c:pt idx="270">
                  <c:v>160.7201700210571</c:v>
                </c:pt>
                <c:pt idx="271">
                  <c:v>161.5211701393127</c:v>
                </c:pt>
                <c:pt idx="272">
                  <c:v>161.5540599822998</c:v>
                </c:pt>
                <c:pt idx="273">
                  <c:v>161.699870109558</c:v>
                </c:pt>
                <c:pt idx="274">
                  <c:v>162.482439994812</c:v>
                </c:pt>
                <c:pt idx="275">
                  <c:v>163.1699500083923</c:v>
                </c:pt>
                <c:pt idx="276">
                  <c:v>164.4650700092316</c:v>
                </c:pt>
                <c:pt idx="277">
                  <c:v>165.3781101703644</c:v>
                </c:pt>
                <c:pt idx="278">
                  <c:v>165.4300100803375</c:v>
                </c:pt>
                <c:pt idx="279">
                  <c:v>166.2664799690247</c:v>
                </c:pt>
                <c:pt idx="280">
                  <c:v>168.620700120926</c:v>
                </c:pt>
                <c:pt idx="281">
                  <c:v>170.0425400733948</c:v>
                </c:pt>
                <c:pt idx="282">
                  <c:v>170.0748600959778</c:v>
                </c:pt>
                <c:pt idx="283">
                  <c:v>172.7877099514008</c:v>
                </c:pt>
                <c:pt idx="284">
                  <c:v>173.4493999481201</c:v>
                </c:pt>
                <c:pt idx="285">
                  <c:v>174.6032099723816</c:v>
                </c:pt>
                <c:pt idx="286">
                  <c:v>174.64684009552</c:v>
                </c:pt>
                <c:pt idx="287">
                  <c:v>175.7862200737</c:v>
                </c:pt>
                <c:pt idx="288">
                  <c:v>176.807070016861</c:v>
                </c:pt>
                <c:pt idx="289">
                  <c:v>177.6314401626587</c:v>
                </c:pt>
                <c:pt idx="290">
                  <c:v>179.6627299785614</c:v>
                </c:pt>
                <c:pt idx="291">
                  <c:v>180.5608201026917</c:v>
                </c:pt>
                <c:pt idx="292">
                  <c:v>181.8173899650574</c:v>
                </c:pt>
                <c:pt idx="293">
                  <c:v>181.8900899887085</c:v>
                </c:pt>
                <c:pt idx="294">
                  <c:v>183.2716300487518</c:v>
                </c:pt>
                <c:pt idx="295">
                  <c:v>183.9011001586914</c:v>
                </c:pt>
                <c:pt idx="296">
                  <c:v>183.990040063858</c:v>
                </c:pt>
                <c:pt idx="297">
                  <c:v>184.7523901462555</c:v>
                </c:pt>
                <c:pt idx="298">
                  <c:v>186.6911699771881</c:v>
                </c:pt>
                <c:pt idx="299">
                  <c:v>187.8603899478912</c:v>
                </c:pt>
                <c:pt idx="300">
                  <c:v>188.5662500858307</c:v>
                </c:pt>
                <c:pt idx="301">
                  <c:v>189.9233100414276</c:v>
                </c:pt>
                <c:pt idx="302">
                  <c:v>190.0379600524902</c:v>
                </c:pt>
                <c:pt idx="303">
                  <c:v>191.9682099819183</c:v>
                </c:pt>
                <c:pt idx="304">
                  <c:v>194.831220149994</c:v>
                </c:pt>
                <c:pt idx="305">
                  <c:v>194.8645801544189</c:v>
                </c:pt>
                <c:pt idx="306">
                  <c:v>197.7426900863647</c:v>
                </c:pt>
                <c:pt idx="307">
                  <c:v>197.7681200504303</c:v>
                </c:pt>
                <c:pt idx="308">
                  <c:v>197.9114100933075</c:v>
                </c:pt>
                <c:pt idx="309">
                  <c:v>200.2222800254822</c:v>
                </c:pt>
                <c:pt idx="310">
                  <c:v>200.4227600097656</c:v>
                </c:pt>
                <c:pt idx="311">
                  <c:v>200.445680141449</c:v>
                </c:pt>
                <c:pt idx="312">
                  <c:v>201.5793600082397</c:v>
                </c:pt>
                <c:pt idx="313">
                  <c:v>203.8961100578308</c:v>
                </c:pt>
                <c:pt idx="314">
                  <c:v>204.3639299869537</c:v>
                </c:pt>
                <c:pt idx="315">
                  <c:v>204.3863401412964</c:v>
                </c:pt>
                <c:pt idx="316">
                  <c:v>205.4312000274658</c:v>
                </c:pt>
                <c:pt idx="317">
                  <c:v>213.4325399398804</c:v>
                </c:pt>
                <c:pt idx="318">
                  <c:v>213.4745900630951</c:v>
                </c:pt>
                <c:pt idx="319">
                  <c:v>213.6447801589966</c:v>
                </c:pt>
                <c:pt idx="320">
                  <c:v>213.682760000229</c:v>
                </c:pt>
                <c:pt idx="321">
                  <c:v>214.3082201480865</c:v>
                </c:pt>
                <c:pt idx="322">
                  <c:v>214.4510700702667</c:v>
                </c:pt>
                <c:pt idx="323">
                  <c:v>214.5827701091766</c:v>
                </c:pt>
                <c:pt idx="324">
                  <c:v>214.7103900909424</c:v>
                </c:pt>
                <c:pt idx="325">
                  <c:v>214.8278501033783</c:v>
                </c:pt>
                <c:pt idx="326">
                  <c:v>215.736230134964</c:v>
                </c:pt>
                <c:pt idx="327">
                  <c:v>216.4514901638031</c:v>
                </c:pt>
                <c:pt idx="328">
                  <c:v>216.53297996521</c:v>
                </c:pt>
                <c:pt idx="329">
                  <c:v>217.5495901107788</c:v>
                </c:pt>
                <c:pt idx="330">
                  <c:v>219.9923100471497</c:v>
                </c:pt>
                <c:pt idx="331">
                  <c:v>220.8973801136017</c:v>
                </c:pt>
                <c:pt idx="332">
                  <c:v>221.7321801185608</c:v>
                </c:pt>
                <c:pt idx="333">
                  <c:v>223.2506301403046</c:v>
                </c:pt>
                <c:pt idx="334">
                  <c:v>223.3645801544189</c:v>
                </c:pt>
                <c:pt idx="335">
                  <c:v>225.3223400115967</c:v>
                </c:pt>
                <c:pt idx="336">
                  <c:v>228.3058099746704</c:v>
                </c:pt>
                <c:pt idx="337">
                  <c:v>228.3291301727295</c:v>
                </c:pt>
                <c:pt idx="338">
                  <c:v>231.5361800193787</c:v>
                </c:pt>
                <c:pt idx="339">
                  <c:v>231.5754899978638</c:v>
                </c:pt>
                <c:pt idx="340">
                  <c:v>231.6638100147247</c:v>
                </c:pt>
                <c:pt idx="341">
                  <c:v>234.3861000537872</c:v>
                </c:pt>
                <c:pt idx="342">
                  <c:v>234.7467300891876</c:v>
                </c:pt>
                <c:pt idx="343">
                  <c:v>234.7759599685669</c:v>
                </c:pt>
                <c:pt idx="344">
                  <c:v>235.7929899692535</c:v>
                </c:pt>
                <c:pt idx="345">
                  <c:v>238.4432001113892</c:v>
                </c:pt>
                <c:pt idx="346">
                  <c:v>239.2254099845886</c:v>
                </c:pt>
                <c:pt idx="347">
                  <c:v>239.2473599910736</c:v>
                </c:pt>
                <c:pt idx="348">
                  <c:v>240.1824400424957</c:v>
                </c:pt>
                <c:pt idx="349">
                  <c:v>248.4265501499176</c:v>
                </c:pt>
                <c:pt idx="350">
                  <c:v>248.4635901451111</c:v>
                </c:pt>
                <c:pt idx="351">
                  <c:v>248.7492799758911</c:v>
                </c:pt>
                <c:pt idx="352">
                  <c:v>248.760400056839</c:v>
                </c:pt>
                <c:pt idx="353">
                  <c:v>248.9152100086212</c:v>
                </c:pt>
                <c:pt idx="354">
                  <c:v>253.9378299713135</c:v>
                </c:pt>
                <c:pt idx="355">
                  <c:v>253.9765400886536</c:v>
                </c:pt>
                <c:pt idx="356">
                  <c:v>254.0394401550293</c:v>
                </c:pt>
                <c:pt idx="357">
                  <c:v>254.0823600292206</c:v>
                </c:pt>
                <c:pt idx="358">
                  <c:v>254.2367000579834</c:v>
                </c:pt>
                <c:pt idx="359">
                  <c:v>255.7699799537659</c:v>
                </c:pt>
                <c:pt idx="360">
                  <c:v>255.8544199466705</c:v>
                </c:pt>
                <c:pt idx="361">
                  <c:v>255.9028301239014</c:v>
                </c:pt>
                <c:pt idx="362">
                  <c:v>256.6051599979401</c:v>
                </c:pt>
                <c:pt idx="363">
                  <c:v>256.6491100788116</c:v>
                </c:pt>
                <c:pt idx="364">
                  <c:v>256.7613799571989</c:v>
                </c:pt>
                <c:pt idx="365">
                  <c:v>260.1126501560211</c:v>
                </c:pt>
                <c:pt idx="366">
                  <c:v>260.162230014801</c:v>
                </c:pt>
                <c:pt idx="367">
                  <c:v>261.8865201473236</c:v>
                </c:pt>
                <c:pt idx="368">
                  <c:v>261.9246900081635</c:v>
                </c:pt>
                <c:pt idx="369">
                  <c:v>262.1379001140594</c:v>
                </c:pt>
                <c:pt idx="370">
                  <c:v>263.064150094986</c:v>
                </c:pt>
                <c:pt idx="371">
                  <c:v>263.6285099983215</c:v>
                </c:pt>
                <c:pt idx="372">
                  <c:v>264.5958001613616</c:v>
                </c:pt>
                <c:pt idx="373">
                  <c:v>266.7566001415253</c:v>
                </c:pt>
                <c:pt idx="374">
                  <c:v>266.8035900592803</c:v>
                </c:pt>
                <c:pt idx="375">
                  <c:v>267.0858600139617</c:v>
                </c:pt>
                <c:pt idx="376">
                  <c:v>268.8319900035858</c:v>
                </c:pt>
                <c:pt idx="377">
                  <c:v>270.3434400558471</c:v>
                </c:pt>
                <c:pt idx="378">
                  <c:v>270.3649799823761</c:v>
                </c:pt>
                <c:pt idx="379">
                  <c:v>272.910120010376</c:v>
                </c:pt>
                <c:pt idx="380">
                  <c:v>275.739030122757</c:v>
                </c:pt>
                <c:pt idx="381">
                  <c:v>275.7697501182556</c:v>
                </c:pt>
                <c:pt idx="382">
                  <c:v>275.8508501052856</c:v>
                </c:pt>
                <c:pt idx="383">
                  <c:v>276.254559993744</c:v>
                </c:pt>
                <c:pt idx="384">
                  <c:v>276.2750201225281</c:v>
                </c:pt>
                <c:pt idx="385">
                  <c:v>278.3632700443268</c:v>
                </c:pt>
                <c:pt idx="386">
                  <c:v>287.8504700660706</c:v>
                </c:pt>
                <c:pt idx="387">
                  <c:v>287.8695900440216</c:v>
                </c:pt>
                <c:pt idx="388">
                  <c:v>288.0559101104736</c:v>
                </c:pt>
                <c:pt idx="389">
                  <c:v>288.6576700210571</c:v>
                </c:pt>
                <c:pt idx="390">
                  <c:v>289.3869700431823</c:v>
                </c:pt>
                <c:pt idx="391">
                  <c:v>289.592600107193</c:v>
                </c:pt>
                <c:pt idx="392">
                  <c:v>291.3067600727081</c:v>
                </c:pt>
                <c:pt idx="393">
                  <c:v>291.6226501464844</c:v>
                </c:pt>
                <c:pt idx="394">
                  <c:v>291.8077199459075</c:v>
                </c:pt>
                <c:pt idx="395">
                  <c:v>292.048180103302</c:v>
                </c:pt>
                <c:pt idx="396">
                  <c:v>292.139790058136</c:v>
                </c:pt>
                <c:pt idx="397">
                  <c:v>294.5131199359893</c:v>
                </c:pt>
                <c:pt idx="398">
                  <c:v>294.5432500839233</c:v>
                </c:pt>
                <c:pt idx="399">
                  <c:v>296.3519699573517</c:v>
                </c:pt>
                <c:pt idx="400">
                  <c:v>296.4106600284576</c:v>
                </c:pt>
                <c:pt idx="401">
                  <c:v>296.4841899871825</c:v>
                </c:pt>
                <c:pt idx="402">
                  <c:v>297.6088299751282</c:v>
                </c:pt>
                <c:pt idx="403">
                  <c:v>298.29984998703</c:v>
                </c:pt>
                <c:pt idx="404">
                  <c:v>299.3810801506042</c:v>
                </c:pt>
                <c:pt idx="405">
                  <c:v>301.6350500583649</c:v>
                </c:pt>
                <c:pt idx="406">
                  <c:v>301.6764800548553</c:v>
                </c:pt>
                <c:pt idx="407">
                  <c:v>302.0653200149536</c:v>
                </c:pt>
                <c:pt idx="408">
                  <c:v>303.9533400535583</c:v>
                </c:pt>
                <c:pt idx="409">
                  <c:v>305.4689199924468</c:v>
                </c:pt>
                <c:pt idx="410">
                  <c:v>305.5140399932861</c:v>
                </c:pt>
                <c:pt idx="411">
                  <c:v>308.242380142212</c:v>
                </c:pt>
                <c:pt idx="412">
                  <c:v>311.219850063324</c:v>
                </c:pt>
                <c:pt idx="413">
                  <c:v>311.7963299751281</c:v>
                </c:pt>
                <c:pt idx="414">
                  <c:v>311.8401999473572</c:v>
                </c:pt>
                <c:pt idx="415">
                  <c:v>311.9937000274658</c:v>
                </c:pt>
                <c:pt idx="416">
                  <c:v>313.0397000312805</c:v>
                </c:pt>
                <c:pt idx="417">
                  <c:v>313.0992801189422</c:v>
                </c:pt>
                <c:pt idx="418">
                  <c:v>317.4925000667572</c:v>
                </c:pt>
                <c:pt idx="419">
                  <c:v>318.9543199539185</c:v>
                </c:pt>
                <c:pt idx="420">
                  <c:v>318.9876301288605</c:v>
                </c:pt>
                <c:pt idx="421">
                  <c:v>319.1366701126099</c:v>
                </c:pt>
                <c:pt idx="422">
                  <c:v>319.9515199661254</c:v>
                </c:pt>
                <c:pt idx="423">
                  <c:v>320.401659965515</c:v>
                </c:pt>
                <c:pt idx="424">
                  <c:v>320.6605401039123</c:v>
                </c:pt>
                <c:pt idx="425">
                  <c:v>321.5303299427031</c:v>
                </c:pt>
                <c:pt idx="426">
                  <c:v>324.4184501171112</c:v>
                </c:pt>
                <c:pt idx="427">
                  <c:v>324.4645400047302</c:v>
                </c:pt>
                <c:pt idx="428">
                  <c:v>325.473610162735</c:v>
                </c:pt>
                <c:pt idx="429">
                  <c:v>326.9337799549102</c:v>
                </c:pt>
                <c:pt idx="430">
                  <c:v>326.9571599960326</c:v>
                </c:pt>
                <c:pt idx="431">
                  <c:v>328.6385600566863</c:v>
                </c:pt>
                <c:pt idx="432">
                  <c:v>332.219850063324</c:v>
                </c:pt>
                <c:pt idx="433">
                  <c:v>332.2483899593353</c:v>
                </c:pt>
                <c:pt idx="434">
                  <c:v>334.3152301311493</c:v>
                </c:pt>
                <c:pt idx="435">
                  <c:v>334.3558599948883</c:v>
                </c:pt>
                <c:pt idx="436">
                  <c:v>334.5235199928283</c:v>
                </c:pt>
                <c:pt idx="437">
                  <c:v>337.5492601394654</c:v>
                </c:pt>
                <c:pt idx="438">
                  <c:v>337.8095500469208</c:v>
                </c:pt>
                <c:pt idx="439">
                  <c:v>337.8371901512145</c:v>
                </c:pt>
                <c:pt idx="440">
                  <c:v>338.852499961853</c:v>
                </c:pt>
                <c:pt idx="441">
                  <c:v>341.3499200344086</c:v>
                </c:pt>
                <c:pt idx="442">
                  <c:v>342.8079199790955</c:v>
                </c:pt>
                <c:pt idx="443">
                  <c:v>342.8511700630188</c:v>
                </c:pt>
                <c:pt idx="444">
                  <c:v>342.9359099864959</c:v>
                </c:pt>
                <c:pt idx="445">
                  <c:v>351.9543600082396</c:v>
                </c:pt>
                <c:pt idx="446">
                  <c:v>351.9879901409149</c:v>
                </c:pt>
                <c:pt idx="447">
                  <c:v>352.073879957199</c:v>
                </c:pt>
                <c:pt idx="448">
                  <c:v>352.170490026474</c:v>
                </c:pt>
                <c:pt idx="449">
                  <c:v>352.257110118866</c:v>
                </c:pt>
                <c:pt idx="450">
                  <c:v>352.3803000450134</c:v>
                </c:pt>
                <c:pt idx="451">
                  <c:v>352.4803500175476</c:v>
                </c:pt>
                <c:pt idx="452">
                  <c:v>352.6104400157928</c:v>
                </c:pt>
                <c:pt idx="453">
                  <c:v>352.8511700630188</c:v>
                </c:pt>
                <c:pt idx="454">
                  <c:v>352.9331600666045</c:v>
                </c:pt>
                <c:pt idx="455">
                  <c:v>353.3999900817871</c:v>
                </c:pt>
                <c:pt idx="456">
                  <c:v>354.1141901016235</c:v>
                </c:pt>
                <c:pt idx="457">
                  <c:v>354.8943400382996</c:v>
                </c:pt>
                <c:pt idx="458">
                  <c:v>358.1307101249695</c:v>
                </c:pt>
                <c:pt idx="459">
                  <c:v>358.159539937973</c:v>
                </c:pt>
                <c:pt idx="460">
                  <c:v>359.046669960022</c:v>
                </c:pt>
                <c:pt idx="461">
                  <c:v>360.6678800582886</c:v>
                </c:pt>
                <c:pt idx="462">
                  <c:v>360.704509973526</c:v>
                </c:pt>
                <c:pt idx="463">
                  <c:v>362.492180109024</c:v>
                </c:pt>
                <c:pt idx="464">
                  <c:v>366.4300401210785</c:v>
                </c:pt>
                <c:pt idx="465">
                  <c:v>366.4723601341248</c:v>
                </c:pt>
                <c:pt idx="466">
                  <c:v>368.3528399467468</c:v>
                </c:pt>
                <c:pt idx="467">
                  <c:v>368.3806900978088</c:v>
                </c:pt>
                <c:pt idx="468">
                  <c:v>368.4576900005341</c:v>
                </c:pt>
                <c:pt idx="469">
                  <c:v>371.767760038376</c:v>
                </c:pt>
                <c:pt idx="470">
                  <c:v>371.8524301052094</c:v>
                </c:pt>
                <c:pt idx="471">
                  <c:v>371.9584701061249</c:v>
                </c:pt>
                <c:pt idx="472">
                  <c:v>372.9898099899292</c:v>
                </c:pt>
                <c:pt idx="473">
                  <c:v>375.4996600151062</c:v>
                </c:pt>
                <c:pt idx="474">
                  <c:v>377.142450094223</c:v>
                </c:pt>
                <c:pt idx="475">
                  <c:v>377.1655399799346</c:v>
                </c:pt>
                <c:pt idx="476">
                  <c:v>377.2448101043701</c:v>
                </c:pt>
                <c:pt idx="477">
                  <c:v>386.4696099758148</c:v>
                </c:pt>
                <c:pt idx="478">
                  <c:v>386.4864699840546</c:v>
                </c:pt>
                <c:pt idx="479">
                  <c:v>386.650540113449</c:v>
                </c:pt>
                <c:pt idx="480">
                  <c:v>386.6567900180817</c:v>
                </c:pt>
                <c:pt idx="481">
                  <c:v>386.8839700222015</c:v>
                </c:pt>
                <c:pt idx="482">
                  <c:v>391.5066001415253</c:v>
                </c:pt>
                <c:pt idx="483">
                  <c:v>391.5307099819182</c:v>
                </c:pt>
                <c:pt idx="484">
                  <c:v>391.6549701690673</c:v>
                </c:pt>
                <c:pt idx="485">
                  <c:v>391.7294001579285</c:v>
                </c:pt>
                <c:pt idx="486">
                  <c:v>391.949380159378</c:v>
                </c:pt>
                <c:pt idx="487">
                  <c:v>392.1484899520873</c:v>
                </c:pt>
                <c:pt idx="488">
                  <c:v>392.2609601020813</c:v>
                </c:pt>
                <c:pt idx="489">
                  <c:v>392.348060131073</c:v>
                </c:pt>
                <c:pt idx="490">
                  <c:v>393.3977100849152</c:v>
                </c:pt>
                <c:pt idx="491">
                  <c:v>393.4255101680755</c:v>
                </c:pt>
                <c:pt idx="492">
                  <c:v>394.879420042038</c:v>
                </c:pt>
                <c:pt idx="493">
                  <c:v>396.444550037384</c:v>
                </c:pt>
                <c:pt idx="494">
                  <c:v>396.5024600028992</c:v>
                </c:pt>
                <c:pt idx="495">
                  <c:v>398.4901299476622</c:v>
                </c:pt>
                <c:pt idx="496">
                  <c:v>398.5120799541472</c:v>
                </c:pt>
                <c:pt idx="497">
                  <c:v>398.6974501609802</c:v>
                </c:pt>
                <c:pt idx="498">
                  <c:v>398.827840089798</c:v>
                </c:pt>
                <c:pt idx="499">
                  <c:v>399.3693201541901</c:v>
                </c:pt>
                <c:pt idx="500">
                  <c:v>399.8609399795532</c:v>
                </c:pt>
                <c:pt idx="501">
                  <c:v>401.726779937744</c:v>
                </c:pt>
                <c:pt idx="502">
                  <c:v>401.7587299346923</c:v>
                </c:pt>
                <c:pt idx="503">
                  <c:v>402.745730161667</c:v>
                </c:pt>
                <c:pt idx="504">
                  <c:v>404.071860074997</c:v>
                </c:pt>
                <c:pt idx="505">
                  <c:v>405.5743300914764</c:v>
                </c:pt>
                <c:pt idx="506">
                  <c:v>406.5063900947571</c:v>
                </c:pt>
                <c:pt idx="507">
                  <c:v>408.6097600460052</c:v>
                </c:pt>
                <c:pt idx="508">
                  <c:v>410.7044801712036</c:v>
                </c:pt>
                <c:pt idx="509">
                  <c:v>411.8560600280762</c:v>
                </c:pt>
                <c:pt idx="510">
                  <c:v>411.8759701251984</c:v>
                </c:pt>
                <c:pt idx="511">
                  <c:v>411.9577100276946</c:v>
                </c:pt>
                <c:pt idx="512">
                  <c:v>412.0683100223541</c:v>
                </c:pt>
                <c:pt idx="513">
                  <c:v>412.5106000900268</c:v>
                </c:pt>
                <c:pt idx="514">
                  <c:v>422.2529499530792</c:v>
                </c:pt>
                <c:pt idx="515">
                  <c:v>422.27308011055</c:v>
                </c:pt>
                <c:pt idx="516">
                  <c:v>422.3989100456237</c:v>
                </c:pt>
                <c:pt idx="517">
                  <c:v>422.5189101696014</c:v>
                </c:pt>
                <c:pt idx="518">
                  <c:v>422.6231501102448</c:v>
                </c:pt>
                <c:pt idx="519">
                  <c:v>422.6577899456024</c:v>
                </c:pt>
                <c:pt idx="520">
                  <c:v>422.7086200714111</c:v>
                </c:pt>
                <c:pt idx="521">
                  <c:v>424.3386800289154</c:v>
                </c:pt>
                <c:pt idx="522">
                  <c:v>424.4610199928283</c:v>
                </c:pt>
                <c:pt idx="523">
                  <c:v>425.1848800182342</c:v>
                </c:pt>
                <c:pt idx="524">
                  <c:v>425.7929000854492</c:v>
                </c:pt>
                <c:pt idx="525">
                  <c:v>427.3738000392914</c:v>
                </c:pt>
                <c:pt idx="526">
                  <c:v>427.4129700660706</c:v>
                </c:pt>
                <c:pt idx="527">
                  <c:v>430.0208699703216</c:v>
                </c:pt>
                <c:pt idx="528">
                  <c:v>430.0413100719452</c:v>
                </c:pt>
                <c:pt idx="529">
                  <c:v>430.1921801567078</c:v>
                </c:pt>
                <c:pt idx="530">
                  <c:v>430.287840127945</c:v>
                </c:pt>
                <c:pt idx="531">
                  <c:v>431.7442800998688</c:v>
                </c:pt>
                <c:pt idx="532">
                  <c:v>431.9272699356079</c:v>
                </c:pt>
                <c:pt idx="533">
                  <c:v>433.4735400676726</c:v>
                </c:pt>
                <c:pt idx="534">
                  <c:v>433.5037500858307</c:v>
                </c:pt>
                <c:pt idx="535">
                  <c:v>434.8805999755858</c:v>
                </c:pt>
                <c:pt idx="536">
                  <c:v>436.2566699981689</c:v>
                </c:pt>
                <c:pt idx="537">
                  <c:v>437.5004999637604</c:v>
                </c:pt>
                <c:pt idx="538">
                  <c:v>437.5499501228333</c:v>
                </c:pt>
                <c:pt idx="539">
                  <c:v>439.575040102005</c:v>
                </c:pt>
                <c:pt idx="540">
                  <c:v>442.5157799720763</c:v>
                </c:pt>
                <c:pt idx="541">
                  <c:v>443.4251401424407</c:v>
                </c:pt>
                <c:pt idx="542">
                  <c:v>443.4601199626921</c:v>
                </c:pt>
                <c:pt idx="543">
                  <c:v>443.562700033188</c:v>
                </c:pt>
                <c:pt idx="544">
                  <c:v>443.5689899921417</c:v>
                </c:pt>
                <c:pt idx="545">
                  <c:v>443.7629499435425</c:v>
                </c:pt>
                <c:pt idx="546">
                  <c:v>448.2004401683807</c:v>
                </c:pt>
                <c:pt idx="547">
                  <c:v>448.8100399971007</c:v>
                </c:pt>
                <c:pt idx="548">
                  <c:v>448.8501901626587</c:v>
                </c:pt>
                <c:pt idx="549">
                  <c:v>448.9256801605225</c:v>
                </c:pt>
                <c:pt idx="550">
                  <c:v>449.4258999824523</c:v>
                </c:pt>
                <c:pt idx="551">
                  <c:v>449.7537801265716</c:v>
                </c:pt>
                <c:pt idx="552">
                  <c:v>450.1555099487305</c:v>
                </c:pt>
                <c:pt idx="553">
                  <c:v>450.1361999511718</c:v>
                </c:pt>
                <c:pt idx="554">
                  <c:v>452.284049987793</c:v>
                </c:pt>
                <c:pt idx="555">
                  <c:v>452.3669900894165</c:v>
                </c:pt>
                <c:pt idx="556">
                  <c:v>453.8690400123596</c:v>
                </c:pt>
                <c:pt idx="557">
                  <c:v>454.4579300880432</c:v>
                </c:pt>
                <c:pt idx="558">
                  <c:v>455.8515501022339</c:v>
                </c:pt>
                <c:pt idx="559">
                  <c:v>456.0443000793457</c:v>
                </c:pt>
                <c:pt idx="560">
                  <c:v>460.0695600509644</c:v>
                </c:pt>
                <c:pt idx="561">
                  <c:v>460.1076800823212</c:v>
                </c:pt>
                <c:pt idx="562">
                  <c:v>461.4832999706267</c:v>
                </c:pt>
                <c:pt idx="563">
                  <c:v>461.4993200302123</c:v>
                </c:pt>
                <c:pt idx="564">
                  <c:v>461.673779964447</c:v>
                </c:pt>
                <c:pt idx="565">
                  <c:v>463.803290128708</c:v>
                </c:pt>
                <c:pt idx="566">
                  <c:v>467.0925300121306</c:v>
                </c:pt>
                <c:pt idx="567">
                  <c:v>467.1268000602722</c:v>
                </c:pt>
                <c:pt idx="568">
                  <c:v>467.1978900432586</c:v>
                </c:pt>
                <c:pt idx="569">
                  <c:v>467.3421800136567</c:v>
                </c:pt>
                <c:pt idx="570">
                  <c:v>468.5861201286316</c:v>
                </c:pt>
                <c:pt idx="571">
                  <c:v>468.6669299602509</c:v>
                </c:pt>
                <c:pt idx="572">
                  <c:v>468.7716901302338</c:v>
                </c:pt>
                <c:pt idx="573">
                  <c:v>476.661880016327</c:v>
                </c:pt>
                <c:pt idx="574">
                  <c:v>476.6861300468444</c:v>
                </c:pt>
                <c:pt idx="575">
                  <c:v>477.376620054245</c:v>
                </c:pt>
                <c:pt idx="576">
                  <c:v>477.5787899494171</c:v>
                </c:pt>
                <c:pt idx="577">
                  <c:v>477.7793200016022</c:v>
                </c:pt>
                <c:pt idx="578">
                  <c:v>477.9251601696014</c:v>
                </c:pt>
                <c:pt idx="579">
                  <c:v>478.0011200904846</c:v>
                </c:pt>
                <c:pt idx="580">
                  <c:v>478.0616500377655</c:v>
                </c:pt>
                <c:pt idx="581">
                  <c:v>478.7838900089264</c:v>
                </c:pt>
                <c:pt idx="582">
                  <c:v>478.8716101646423</c:v>
                </c:pt>
                <c:pt idx="583">
                  <c:v>479.0075099468231</c:v>
                </c:pt>
                <c:pt idx="584">
                  <c:v>479.1832900047302</c:v>
                </c:pt>
                <c:pt idx="585">
                  <c:v>479.2040100097656</c:v>
                </c:pt>
                <c:pt idx="586">
                  <c:v>479.2870399951934</c:v>
                </c:pt>
                <c:pt idx="587">
                  <c:v>479.345780134201</c:v>
                </c:pt>
                <c:pt idx="588">
                  <c:v>480.5301201343536</c:v>
                </c:pt>
                <c:pt idx="589">
                  <c:v>481.1696400642395</c:v>
                </c:pt>
                <c:pt idx="590">
                  <c:v>481.2037701606749</c:v>
                </c:pt>
                <c:pt idx="591">
                  <c:v>483.0387699604033</c:v>
                </c:pt>
                <c:pt idx="592">
                  <c:v>487.0405099391937</c:v>
                </c:pt>
                <c:pt idx="593">
                  <c:v>487.8657801151275</c:v>
                </c:pt>
                <c:pt idx="594">
                  <c:v>488.4639799594878</c:v>
                </c:pt>
                <c:pt idx="595">
                  <c:v>488.5217299461364</c:v>
                </c:pt>
                <c:pt idx="596">
                  <c:v>488.7100801467896</c:v>
                </c:pt>
                <c:pt idx="597">
                  <c:v>491.3026399612426</c:v>
                </c:pt>
                <c:pt idx="598">
                  <c:v>494.982330083847</c:v>
                </c:pt>
                <c:pt idx="599">
                  <c:v>495.0186800956726</c:v>
                </c:pt>
                <c:pt idx="600">
                  <c:v>495.1146800518035</c:v>
                </c:pt>
                <c:pt idx="601">
                  <c:v>495.3372199535369</c:v>
                </c:pt>
                <c:pt idx="602">
                  <c:v>496.2031199932097</c:v>
                </c:pt>
                <c:pt idx="603">
                  <c:v>496.2309501171112</c:v>
                </c:pt>
                <c:pt idx="604">
                  <c:v>496.3233799934387</c:v>
                </c:pt>
                <c:pt idx="605">
                  <c:v>503.8946199417114</c:v>
                </c:pt>
                <c:pt idx="606">
                  <c:v>503.9432599544525</c:v>
                </c:pt>
                <c:pt idx="607">
                  <c:v>504.0254800319671</c:v>
                </c:pt>
                <c:pt idx="608">
                  <c:v>504.0316801071167</c:v>
                </c:pt>
                <c:pt idx="609">
                  <c:v>504.2014999389647</c:v>
                </c:pt>
                <c:pt idx="610">
                  <c:v>507.6491100788116</c:v>
                </c:pt>
                <c:pt idx="611">
                  <c:v>507.7051701545715</c:v>
                </c:pt>
                <c:pt idx="612">
                  <c:v>507.872260093689</c:v>
                </c:pt>
                <c:pt idx="613">
                  <c:v>507.9338099956512</c:v>
                </c:pt>
                <c:pt idx="614">
                  <c:v>508.035809993744</c:v>
                </c:pt>
                <c:pt idx="615">
                  <c:v>508.1943800449371</c:v>
                </c:pt>
                <c:pt idx="616">
                  <c:v>508.2562799453734</c:v>
                </c:pt>
                <c:pt idx="617">
                  <c:v>509.356460094452</c:v>
                </c:pt>
                <c:pt idx="618">
                  <c:v>509.4377601146698</c:v>
                </c:pt>
                <c:pt idx="619">
                  <c:v>514.1947300434113</c:v>
                </c:pt>
                <c:pt idx="620">
                  <c:v>514.3318901062012</c:v>
                </c:pt>
                <c:pt idx="621">
                  <c:v>514.4478299617766</c:v>
                </c:pt>
                <c:pt idx="622">
                  <c:v>515.8075699806212</c:v>
                </c:pt>
                <c:pt idx="623">
                  <c:v>515.9241399765015</c:v>
                </c:pt>
                <c:pt idx="624">
                  <c:v>516.8814599514008</c:v>
                </c:pt>
                <c:pt idx="625">
                  <c:v>516.9770400524138</c:v>
                </c:pt>
                <c:pt idx="626">
                  <c:v>517.1396701335907</c:v>
                </c:pt>
                <c:pt idx="627">
                  <c:v>517.7783601284028</c:v>
                </c:pt>
                <c:pt idx="628">
                  <c:v>517.8761200904844</c:v>
                </c:pt>
                <c:pt idx="629">
                  <c:v>522.7864301204681</c:v>
                </c:pt>
                <c:pt idx="630">
                  <c:v>523.19890999794</c:v>
                </c:pt>
                <c:pt idx="631">
                  <c:v>523.5734000205994</c:v>
                </c:pt>
                <c:pt idx="632">
                  <c:v>523.729700088501</c:v>
                </c:pt>
                <c:pt idx="633">
                  <c:v>523.8866801261901</c:v>
                </c:pt>
                <c:pt idx="634">
                  <c:v>525.1535999774932</c:v>
                </c:pt>
                <c:pt idx="635">
                  <c:v>525.2917201519012</c:v>
                </c:pt>
                <c:pt idx="636">
                  <c:v>535.0602200031279</c:v>
                </c:pt>
                <c:pt idx="637">
                  <c:v>535.9835200309753</c:v>
                </c:pt>
                <c:pt idx="638">
                  <c:v>536.2183899879455</c:v>
                </c:pt>
                <c:pt idx="639">
                  <c:v>536.673530101776</c:v>
                </c:pt>
                <c:pt idx="640">
                  <c:v>536.8594501018524</c:v>
                </c:pt>
                <c:pt idx="641">
                  <c:v>537.7741701602935</c:v>
                </c:pt>
                <c:pt idx="642">
                  <c:v>537.9355101585387</c:v>
                </c:pt>
                <c:pt idx="643">
                  <c:v>539.0539000034331</c:v>
                </c:pt>
                <c:pt idx="644">
                  <c:v>539.2085101604461</c:v>
                </c:pt>
                <c:pt idx="645">
                  <c:v>539.4376499652863</c:v>
                </c:pt>
                <c:pt idx="646">
                  <c:v>539.6111600399016</c:v>
                </c:pt>
                <c:pt idx="647">
                  <c:v>539.9612901210783</c:v>
                </c:pt>
                <c:pt idx="648">
                  <c:v>540.4924700260163</c:v>
                </c:pt>
                <c:pt idx="649">
                  <c:v>540.8004100322723</c:v>
                </c:pt>
                <c:pt idx="650">
                  <c:v>548.0577101707457</c:v>
                </c:pt>
                <c:pt idx="651">
                  <c:v>549.1339299678803</c:v>
                </c:pt>
                <c:pt idx="652">
                  <c:v>549.284369945526</c:v>
                </c:pt>
                <c:pt idx="653">
                  <c:v>562.075670003891</c:v>
                </c:pt>
                <c:pt idx="654">
                  <c:v>562.8543100357055</c:v>
                </c:pt>
                <c:pt idx="655">
                  <c:v>563.2015900611878</c:v>
                </c:pt>
                <c:pt idx="656">
                  <c:v>563.3949501514434</c:v>
                </c:pt>
                <c:pt idx="657">
                  <c:v>563.5803599357604</c:v>
                </c:pt>
                <c:pt idx="658">
                  <c:v>563.69447016716</c:v>
                </c:pt>
                <c:pt idx="659">
                  <c:v>563.7646200656891</c:v>
                </c:pt>
                <c:pt idx="660">
                  <c:v>563.8781199455261</c:v>
                </c:pt>
                <c:pt idx="661">
                  <c:v>564.0660700798034</c:v>
                </c:pt>
                <c:pt idx="662">
                  <c:v>564.192820072174</c:v>
                </c:pt>
                <c:pt idx="663">
                  <c:v>564.347249984741</c:v>
                </c:pt>
                <c:pt idx="664">
                  <c:v>564.4170801639556</c:v>
                </c:pt>
                <c:pt idx="665">
                  <c:v>564.5832200050354</c:v>
                </c:pt>
                <c:pt idx="666">
                  <c:v>564.774749994278</c:v>
                </c:pt>
                <c:pt idx="667">
                  <c:v>564.9986901283265</c:v>
                </c:pt>
                <c:pt idx="668">
                  <c:v>565.0808601379394</c:v>
                </c:pt>
                <c:pt idx="669">
                  <c:v>565.2010200023651</c:v>
                </c:pt>
                <c:pt idx="670">
                  <c:v>565.315190076828</c:v>
                </c:pt>
                <c:pt idx="671">
                  <c:v>565.4558999538421</c:v>
                </c:pt>
                <c:pt idx="672">
                  <c:v>565.4675199985503</c:v>
                </c:pt>
                <c:pt idx="673">
                  <c:v>565.524530172348</c:v>
                </c:pt>
                <c:pt idx="674">
                  <c:v>565.686840057373</c:v>
                </c:pt>
                <c:pt idx="675">
                  <c:v>565.76638007164</c:v>
                </c:pt>
                <c:pt idx="676">
                  <c:v>565.8427801132201</c:v>
                </c:pt>
                <c:pt idx="677">
                  <c:v>566.5174701213837</c:v>
                </c:pt>
                <c:pt idx="678">
                  <c:v>566.5457301139832</c:v>
                </c:pt>
                <c:pt idx="679">
                  <c:v>566.6240601539612</c:v>
                </c:pt>
                <c:pt idx="680">
                  <c:v>566.7174701690674</c:v>
                </c:pt>
                <c:pt idx="681">
                  <c:v>566.7158801555633</c:v>
                </c:pt>
                <c:pt idx="682">
                  <c:v>566.8023700714111</c:v>
                </c:pt>
                <c:pt idx="683">
                  <c:v>566.8828699588775</c:v>
                </c:pt>
                <c:pt idx="684">
                  <c:v>567.371740102768</c:v>
                </c:pt>
                <c:pt idx="685">
                  <c:v>567.4323601722716</c:v>
                </c:pt>
                <c:pt idx="686">
                  <c:v>567.670520067215</c:v>
                </c:pt>
                <c:pt idx="687">
                  <c:v>567.7234001159668</c:v>
                </c:pt>
                <c:pt idx="688">
                  <c:v>567.794569969177</c:v>
                </c:pt>
                <c:pt idx="689">
                  <c:v>567.8338701725006</c:v>
                </c:pt>
                <c:pt idx="690">
                  <c:v>567.9023699760437</c:v>
                </c:pt>
                <c:pt idx="691">
                  <c:v>567.9700500965118</c:v>
                </c:pt>
                <c:pt idx="692">
                  <c:v>568.0255300998688</c:v>
                </c:pt>
                <c:pt idx="693">
                  <c:v>568.2820999622344</c:v>
                </c:pt>
                <c:pt idx="694">
                  <c:v>568.4123301506042</c:v>
                </c:pt>
                <c:pt idx="695">
                  <c:v>568.5286900997162</c:v>
                </c:pt>
                <c:pt idx="696">
                  <c:v>568.5884301662446</c:v>
                </c:pt>
                <c:pt idx="697">
                  <c:v>569.2514400482177</c:v>
                </c:pt>
                <c:pt idx="698">
                  <c:v>569.271180152893</c:v>
                </c:pt>
                <c:pt idx="699">
                  <c:v>569.3609800338744</c:v>
                </c:pt>
                <c:pt idx="700">
                  <c:v>569.4277601242063</c:v>
                </c:pt>
                <c:pt idx="701">
                  <c:v>569.6012599468231</c:v>
                </c:pt>
                <c:pt idx="702">
                  <c:v>569.7401900291442</c:v>
                </c:pt>
                <c:pt idx="703">
                  <c:v>569.782240152359</c:v>
                </c:pt>
                <c:pt idx="704">
                  <c:v>569.850909948349</c:v>
                </c:pt>
                <c:pt idx="705">
                  <c:v>571.118740081787</c:v>
                </c:pt>
                <c:pt idx="706">
                  <c:v>571.1449301242828</c:v>
                </c:pt>
                <c:pt idx="707">
                  <c:v>571.2239401340484</c:v>
                </c:pt>
                <c:pt idx="708">
                  <c:v>571.2487201690674</c:v>
                </c:pt>
                <c:pt idx="709">
                  <c:v>571.3217999935149</c:v>
                </c:pt>
                <c:pt idx="710">
                  <c:v>571.4909999370576</c:v>
                </c:pt>
                <c:pt idx="711">
                  <c:v>571.5293300151826</c:v>
                </c:pt>
                <c:pt idx="712">
                  <c:v>571.613970041275</c:v>
                </c:pt>
                <c:pt idx="713">
                  <c:v>571.6066801548004</c:v>
                </c:pt>
                <c:pt idx="714">
                  <c:v>571.6572699546814</c:v>
                </c:pt>
                <c:pt idx="715">
                  <c:v>571.7015299797058</c:v>
                </c:pt>
                <c:pt idx="716">
                  <c:v>571.7283201217651</c:v>
                </c:pt>
                <c:pt idx="717">
                  <c:v>571.774870157242</c:v>
                </c:pt>
                <c:pt idx="718">
                  <c:v>571.8073601722716</c:v>
                </c:pt>
                <c:pt idx="719">
                  <c:v>571.8594801425934</c:v>
                </c:pt>
                <c:pt idx="720">
                  <c:v>571.8974101543427</c:v>
                </c:pt>
                <c:pt idx="721">
                  <c:v>571.9865601062774</c:v>
                </c:pt>
                <c:pt idx="722">
                  <c:v>572.011820077896</c:v>
                </c:pt>
                <c:pt idx="723">
                  <c:v>572.0358300209044</c:v>
                </c:pt>
                <c:pt idx="724">
                  <c:v>572.0638501644133</c:v>
                </c:pt>
                <c:pt idx="725">
                  <c:v>572.96031999588</c:v>
                </c:pt>
                <c:pt idx="726">
                  <c:v>573.0054700374604</c:v>
                </c:pt>
                <c:pt idx="727">
                  <c:v>573.0449800491334</c:v>
                </c:pt>
                <c:pt idx="728">
                  <c:v>573.071249961853</c:v>
                </c:pt>
                <c:pt idx="729">
                  <c:v>573.101760149002</c:v>
                </c:pt>
                <c:pt idx="730">
                  <c:v>573.141440153122</c:v>
                </c:pt>
                <c:pt idx="731">
                  <c:v>573.1748900413515</c:v>
                </c:pt>
                <c:pt idx="732">
                  <c:v>573.1992101669311</c:v>
                </c:pt>
                <c:pt idx="733">
                  <c:v>573.3381900787353</c:v>
                </c:pt>
                <c:pt idx="734">
                  <c:v>573.3548500537872</c:v>
                </c:pt>
                <c:pt idx="735">
                  <c:v>573.3815901279448</c:v>
                </c:pt>
                <c:pt idx="736">
                  <c:v>573.3879301548004</c:v>
                </c:pt>
                <c:pt idx="737">
                  <c:v>573.4309401512145</c:v>
                </c:pt>
                <c:pt idx="738">
                  <c:v>573.4608900547028</c:v>
                </c:pt>
                <c:pt idx="739">
                  <c:v>573.475480079651</c:v>
                </c:pt>
                <c:pt idx="740">
                  <c:v>573.5</c:v>
                </c:pt>
                <c:pt idx="741">
                  <c:v>573.5136101245879</c:v>
                </c:pt>
                <c:pt idx="742">
                  <c:v>573.5310900211334</c:v>
                </c:pt>
                <c:pt idx="743">
                  <c:v>573.547800064087</c:v>
                </c:pt>
                <c:pt idx="744">
                  <c:v>573.561949968338</c:v>
                </c:pt>
                <c:pt idx="745">
                  <c:v>573.5791599750518</c:v>
                </c:pt>
                <c:pt idx="746">
                  <c:v>573.5936601161956</c:v>
                </c:pt>
                <c:pt idx="747">
                  <c:v>573.612179994583</c:v>
                </c:pt>
                <c:pt idx="748">
                  <c:v>573.6232900619507</c:v>
                </c:pt>
                <c:pt idx="749">
                  <c:v>573.6377699375152</c:v>
                </c:pt>
                <c:pt idx="750">
                  <c:v>573.6503500938416</c:v>
                </c:pt>
                <c:pt idx="751">
                  <c:v>574.064730167389</c:v>
                </c:pt>
                <c:pt idx="752">
                  <c:v>574.0766100883484</c:v>
                </c:pt>
                <c:pt idx="753">
                  <c:v>574.0875599384308</c:v>
                </c:pt>
                <c:pt idx="754">
                  <c:v>574.1023001670837</c:v>
                </c:pt>
                <c:pt idx="755">
                  <c:v>574.1142101287842</c:v>
                </c:pt>
                <c:pt idx="756">
                  <c:v>574.122920036316</c:v>
                </c:pt>
                <c:pt idx="757">
                  <c:v>574.131870031357</c:v>
                </c:pt>
                <c:pt idx="758">
                  <c:v>574.140769958496</c:v>
                </c:pt>
                <c:pt idx="759">
                  <c:v>574.290349960327</c:v>
                </c:pt>
                <c:pt idx="760">
                  <c:v>574.2527101039884</c:v>
                </c:pt>
                <c:pt idx="761">
                  <c:v>574.258670091629</c:v>
                </c:pt>
                <c:pt idx="762">
                  <c:v>574.2731900215148</c:v>
                </c:pt>
                <c:pt idx="763">
                  <c:v>574.279690027237</c:v>
                </c:pt>
                <c:pt idx="764">
                  <c:v>574.2857999801635</c:v>
                </c:pt>
                <c:pt idx="765">
                  <c:v>574.290330171585</c:v>
                </c:pt>
                <c:pt idx="766">
                  <c:v>574.3345601558683</c:v>
                </c:pt>
                <c:pt idx="767">
                  <c:v>574.3466501235961</c:v>
                </c:pt>
              </c:numCache>
            </c:numRef>
          </c:xVal>
          <c:yVal>
            <c:numRef>
              <c:f>cholesky_32_dynamic_prefetch_40!$B$2:$B$770</c:f>
              <c:numCache>
                <c:formatCode>General</c:formatCode>
                <c:ptCount val="769"/>
                <c:pt idx="0">
                  <c:v>0.0</c:v>
                </c:pt>
                <c:pt idx="1">
                  <c:v>6.0</c:v>
                </c:pt>
                <c:pt idx="2">
                  <c:v>9.0</c:v>
                </c:pt>
                <c:pt idx="3">
                  <c:v>8.0</c:v>
                </c:pt>
                <c:pt idx="4">
                  <c:v>8.0</c:v>
                </c:pt>
                <c:pt idx="5">
                  <c:v>3.0</c:v>
                </c:pt>
                <c:pt idx="6">
                  <c:v>1.0</c:v>
                </c:pt>
                <c:pt idx="7">
                  <c:v>8.0</c:v>
                </c:pt>
                <c:pt idx="8">
                  <c:v>1.0</c:v>
                </c:pt>
                <c:pt idx="9">
                  <c:v>4.0</c:v>
                </c:pt>
                <c:pt idx="10">
                  <c:v>1.0</c:v>
                </c:pt>
                <c:pt idx="11">
                  <c:v>6.0</c:v>
                </c:pt>
                <c:pt idx="12">
                  <c:v>2.0</c:v>
                </c:pt>
                <c:pt idx="13">
                  <c:v>1.0</c:v>
                </c:pt>
                <c:pt idx="14">
                  <c:v>8.0</c:v>
                </c:pt>
                <c:pt idx="15">
                  <c:v>18.0</c:v>
                </c:pt>
                <c:pt idx="16">
                  <c:v>1.0</c:v>
                </c:pt>
                <c:pt idx="17">
                  <c:v>9.0</c:v>
                </c:pt>
                <c:pt idx="18">
                  <c:v>4.0</c:v>
                </c:pt>
                <c:pt idx="19">
                  <c:v>6.0</c:v>
                </c:pt>
                <c:pt idx="20">
                  <c:v>4.0</c:v>
                </c:pt>
                <c:pt idx="21">
                  <c:v>11.0</c:v>
                </c:pt>
                <c:pt idx="22">
                  <c:v>6.0</c:v>
                </c:pt>
                <c:pt idx="23">
                  <c:v>5.0</c:v>
                </c:pt>
                <c:pt idx="24">
                  <c:v>7.0</c:v>
                </c:pt>
                <c:pt idx="25">
                  <c:v>8.0</c:v>
                </c:pt>
                <c:pt idx="26">
                  <c:v>5.0</c:v>
                </c:pt>
                <c:pt idx="27">
                  <c:v>9.0</c:v>
                </c:pt>
                <c:pt idx="28">
                  <c:v>3.0</c:v>
                </c:pt>
                <c:pt idx="29">
                  <c:v>7.0</c:v>
                </c:pt>
                <c:pt idx="30">
                  <c:v>11.0</c:v>
                </c:pt>
                <c:pt idx="31">
                  <c:v>6.0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4.0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15568.0</c:v>
                </c:pt>
                <c:pt idx="654">
                  <c:v>27660.0</c:v>
                </c:pt>
                <c:pt idx="655">
                  <c:v>18637.0</c:v>
                </c:pt>
                <c:pt idx="656">
                  <c:v>22779.0</c:v>
                </c:pt>
                <c:pt idx="657">
                  <c:v>20652.0</c:v>
                </c:pt>
                <c:pt idx="658">
                  <c:v>25826.0</c:v>
                </c:pt>
                <c:pt idx="659">
                  <c:v>23193.0</c:v>
                </c:pt>
                <c:pt idx="660">
                  <c:v>28822.0</c:v>
                </c:pt>
                <c:pt idx="661">
                  <c:v>26254.0</c:v>
                </c:pt>
                <c:pt idx="662">
                  <c:v>29697.0</c:v>
                </c:pt>
                <c:pt idx="663">
                  <c:v>35355.0</c:v>
                </c:pt>
                <c:pt idx="664">
                  <c:v>36018.0</c:v>
                </c:pt>
                <c:pt idx="665">
                  <c:v>29752.0</c:v>
                </c:pt>
                <c:pt idx="666">
                  <c:v>32284.0</c:v>
                </c:pt>
                <c:pt idx="667">
                  <c:v>27180.0</c:v>
                </c:pt>
                <c:pt idx="668">
                  <c:v>17884.0</c:v>
                </c:pt>
                <c:pt idx="669">
                  <c:v>16616.0</c:v>
                </c:pt>
                <c:pt idx="670">
                  <c:v>25752.0</c:v>
                </c:pt>
                <c:pt idx="671">
                  <c:v>30022.0</c:v>
                </c:pt>
                <c:pt idx="672">
                  <c:v>0.0</c:v>
                </c:pt>
                <c:pt idx="673">
                  <c:v>126.0</c:v>
                </c:pt>
                <c:pt idx="674">
                  <c:v>844.0</c:v>
                </c:pt>
                <c:pt idx="675">
                  <c:v>1389.0</c:v>
                </c:pt>
                <c:pt idx="676">
                  <c:v>853.0</c:v>
                </c:pt>
                <c:pt idx="677">
                  <c:v>3483.0</c:v>
                </c:pt>
                <c:pt idx="678">
                  <c:v>2174.0</c:v>
                </c:pt>
                <c:pt idx="679">
                  <c:v>3657.0</c:v>
                </c:pt>
                <c:pt idx="680">
                  <c:v>2030.0</c:v>
                </c:pt>
                <c:pt idx="681">
                  <c:v>2585.0</c:v>
                </c:pt>
                <c:pt idx="682">
                  <c:v>5315.0</c:v>
                </c:pt>
                <c:pt idx="683">
                  <c:v>3436.0</c:v>
                </c:pt>
                <c:pt idx="684">
                  <c:v>4569.0</c:v>
                </c:pt>
                <c:pt idx="685">
                  <c:v>4062.0</c:v>
                </c:pt>
                <c:pt idx="686">
                  <c:v>3829.0</c:v>
                </c:pt>
                <c:pt idx="687">
                  <c:v>5148.0</c:v>
                </c:pt>
                <c:pt idx="688">
                  <c:v>8376.0</c:v>
                </c:pt>
                <c:pt idx="689">
                  <c:v>3795.0</c:v>
                </c:pt>
                <c:pt idx="690">
                  <c:v>10344.0</c:v>
                </c:pt>
                <c:pt idx="691">
                  <c:v>18000.0</c:v>
                </c:pt>
                <c:pt idx="692">
                  <c:v>21328.0</c:v>
                </c:pt>
                <c:pt idx="693">
                  <c:v>20941.0</c:v>
                </c:pt>
                <c:pt idx="694">
                  <c:v>18700.0</c:v>
                </c:pt>
                <c:pt idx="695">
                  <c:v>19005.0</c:v>
                </c:pt>
                <c:pt idx="696">
                  <c:v>13874.0</c:v>
                </c:pt>
                <c:pt idx="697">
                  <c:v>19898.0</c:v>
                </c:pt>
                <c:pt idx="698">
                  <c:v>16688.0</c:v>
                </c:pt>
                <c:pt idx="699">
                  <c:v>14113.0</c:v>
                </c:pt>
                <c:pt idx="700">
                  <c:v>12282.0</c:v>
                </c:pt>
                <c:pt idx="701">
                  <c:v>11480.0</c:v>
                </c:pt>
                <c:pt idx="702">
                  <c:v>11654.0</c:v>
                </c:pt>
                <c:pt idx="703">
                  <c:v>13362.0</c:v>
                </c:pt>
                <c:pt idx="704">
                  <c:v>2434.0</c:v>
                </c:pt>
                <c:pt idx="705">
                  <c:v>2795.0</c:v>
                </c:pt>
                <c:pt idx="706">
                  <c:v>2707.0</c:v>
                </c:pt>
                <c:pt idx="707">
                  <c:v>4043.0</c:v>
                </c:pt>
                <c:pt idx="708">
                  <c:v>2273.0</c:v>
                </c:pt>
                <c:pt idx="709">
                  <c:v>3280.0</c:v>
                </c:pt>
                <c:pt idx="710">
                  <c:v>2742.0</c:v>
                </c:pt>
                <c:pt idx="711">
                  <c:v>2897.0</c:v>
                </c:pt>
                <c:pt idx="712">
                  <c:v>2817.0</c:v>
                </c:pt>
                <c:pt idx="713">
                  <c:v>2379.0</c:v>
                </c:pt>
                <c:pt idx="714">
                  <c:v>4070.0</c:v>
                </c:pt>
                <c:pt idx="715">
                  <c:v>2831.0</c:v>
                </c:pt>
                <c:pt idx="716">
                  <c:v>2235.0</c:v>
                </c:pt>
                <c:pt idx="717">
                  <c:v>2246.0</c:v>
                </c:pt>
                <c:pt idx="718">
                  <c:v>2024.0</c:v>
                </c:pt>
                <c:pt idx="719">
                  <c:v>2101.0</c:v>
                </c:pt>
                <c:pt idx="720">
                  <c:v>2893.0</c:v>
                </c:pt>
                <c:pt idx="721">
                  <c:v>2183.0</c:v>
                </c:pt>
                <c:pt idx="722">
                  <c:v>2993.0</c:v>
                </c:pt>
                <c:pt idx="723">
                  <c:v>1192.0</c:v>
                </c:pt>
                <c:pt idx="724">
                  <c:v>2532.0</c:v>
                </c:pt>
                <c:pt idx="725">
                  <c:v>9506.0</c:v>
                </c:pt>
                <c:pt idx="726">
                  <c:v>7515.0</c:v>
                </c:pt>
                <c:pt idx="727">
                  <c:v>4015.0</c:v>
                </c:pt>
                <c:pt idx="728">
                  <c:v>1263.0</c:v>
                </c:pt>
                <c:pt idx="729">
                  <c:v>2890.0</c:v>
                </c:pt>
                <c:pt idx="730">
                  <c:v>3169.0</c:v>
                </c:pt>
                <c:pt idx="731">
                  <c:v>987.0</c:v>
                </c:pt>
                <c:pt idx="732">
                  <c:v>949.0</c:v>
                </c:pt>
                <c:pt idx="733">
                  <c:v>8485.0</c:v>
                </c:pt>
                <c:pt idx="734">
                  <c:v>798.0</c:v>
                </c:pt>
                <c:pt idx="735">
                  <c:v>777.0</c:v>
                </c:pt>
                <c:pt idx="736">
                  <c:v>2.0</c:v>
                </c:pt>
                <c:pt idx="737">
                  <c:v>11.0</c:v>
                </c:pt>
                <c:pt idx="738">
                  <c:v>20.0</c:v>
                </c:pt>
                <c:pt idx="739">
                  <c:v>48.0</c:v>
                </c:pt>
                <c:pt idx="740">
                  <c:v>60.0</c:v>
                </c:pt>
                <c:pt idx="741">
                  <c:v>89.0</c:v>
                </c:pt>
                <c:pt idx="742">
                  <c:v>110.0</c:v>
                </c:pt>
                <c:pt idx="743">
                  <c:v>137.0</c:v>
                </c:pt>
                <c:pt idx="744">
                  <c:v>175.0</c:v>
                </c:pt>
                <c:pt idx="745">
                  <c:v>214.0</c:v>
                </c:pt>
                <c:pt idx="746">
                  <c:v>307.0</c:v>
                </c:pt>
                <c:pt idx="747">
                  <c:v>311.0</c:v>
                </c:pt>
                <c:pt idx="748">
                  <c:v>448.0</c:v>
                </c:pt>
                <c:pt idx="749">
                  <c:v>377.0</c:v>
                </c:pt>
                <c:pt idx="750">
                  <c:v>410.0</c:v>
                </c:pt>
                <c:pt idx="751">
                  <c:v>446.0</c:v>
                </c:pt>
                <c:pt idx="752">
                  <c:v>516.0</c:v>
                </c:pt>
                <c:pt idx="753">
                  <c:v>606.0</c:v>
                </c:pt>
                <c:pt idx="754">
                  <c:v>672.0</c:v>
                </c:pt>
                <c:pt idx="755">
                  <c:v>778.0</c:v>
                </c:pt>
                <c:pt idx="756">
                  <c:v>741.0</c:v>
                </c:pt>
                <c:pt idx="757">
                  <c:v>875.0</c:v>
                </c:pt>
                <c:pt idx="758">
                  <c:v>866.0</c:v>
                </c:pt>
                <c:pt idx="759">
                  <c:v>895.0</c:v>
                </c:pt>
                <c:pt idx="760">
                  <c:v>881.0</c:v>
                </c:pt>
                <c:pt idx="761">
                  <c:v>922.0</c:v>
                </c:pt>
                <c:pt idx="762">
                  <c:v>1204.0</c:v>
                </c:pt>
                <c:pt idx="763">
                  <c:v>1293.0</c:v>
                </c:pt>
                <c:pt idx="764">
                  <c:v>1440.0</c:v>
                </c:pt>
                <c:pt idx="765">
                  <c:v>1418.0</c:v>
                </c:pt>
                <c:pt idx="766">
                  <c:v>1508.0</c:v>
                </c:pt>
                <c:pt idx="767">
                  <c:v>1280.0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cholesky_32_dynamic_prefetch_40!$G$1</c:f>
              <c:strCache>
                <c:ptCount val="1"/>
                <c:pt idx="0">
                  <c:v>sched</c:v>
                </c:pt>
              </c:strCache>
            </c:strRef>
          </c:tx>
          <c:spPr>
            <a:ln w="25400">
              <a:noFill/>
            </a:ln>
          </c:spPr>
          <c:marker>
            <c:symbol val="triangle"/>
            <c:size val="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cholesky_32_dynamic_prefetch_40!$I$2:$I$770</c:f>
              <c:numCache>
                <c:formatCode>General</c:formatCode>
                <c:ptCount val="769"/>
                <c:pt idx="0">
                  <c:v>0.0</c:v>
                </c:pt>
                <c:pt idx="1">
                  <c:v>0.147089958190918</c:v>
                </c:pt>
                <c:pt idx="2">
                  <c:v>0.983669996261597</c:v>
                </c:pt>
                <c:pt idx="3">
                  <c:v>1.186010122299194</c:v>
                </c:pt>
                <c:pt idx="4">
                  <c:v>1.297369956970215</c:v>
                </c:pt>
                <c:pt idx="5">
                  <c:v>1.863680124282837</c:v>
                </c:pt>
                <c:pt idx="6">
                  <c:v>2.291660070419311</c:v>
                </c:pt>
                <c:pt idx="7">
                  <c:v>2.732450008392334</c:v>
                </c:pt>
                <c:pt idx="8">
                  <c:v>3.198270082473755</c:v>
                </c:pt>
                <c:pt idx="9">
                  <c:v>3.776829957962036</c:v>
                </c:pt>
                <c:pt idx="10">
                  <c:v>4.072220087051391</c:v>
                </c:pt>
                <c:pt idx="11">
                  <c:v>4.503129959106444</c:v>
                </c:pt>
                <c:pt idx="12">
                  <c:v>4.776340007781982</c:v>
                </c:pt>
                <c:pt idx="13">
                  <c:v>4.869640111923217</c:v>
                </c:pt>
                <c:pt idx="14">
                  <c:v>5.110759973526</c:v>
                </c:pt>
                <c:pt idx="15">
                  <c:v>5.8856201171875</c:v>
                </c:pt>
                <c:pt idx="16">
                  <c:v>6.283980131149291</c:v>
                </c:pt>
                <c:pt idx="17">
                  <c:v>6.483190059661866</c:v>
                </c:pt>
                <c:pt idx="18">
                  <c:v>6.904720067977904</c:v>
                </c:pt>
                <c:pt idx="19">
                  <c:v>7.327630043029784</c:v>
                </c:pt>
                <c:pt idx="20">
                  <c:v>7.770050048828124</c:v>
                </c:pt>
                <c:pt idx="21">
                  <c:v>8.01679015159607</c:v>
                </c:pt>
                <c:pt idx="22">
                  <c:v>8.333060026168823</c:v>
                </c:pt>
                <c:pt idx="23">
                  <c:v>8.702939987182618</c:v>
                </c:pt>
                <c:pt idx="24">
                  <c:v>9.009850025177001</c:v>
                </c:pt>
                <c:pt idx="25">
                  <c:v>9.193910121917723</c:v>
                </c:pt>
                <c:pt idx="26">
                  <c:v>10.0868799686432</c:v>
                </c:pt>
                <c:pt idx="27">
                  <c:v>10.39127016067505</c:v>
                </c:pt>
                <c:pt idx="28">
                  <c:v>10.96431016921997</c:v>
                </c:pt>
                <c:pt idx="29">
                  <c:v>11.4667501449585</c:v>
                </c:pt>
                <c:pt idx="30">
                  <c:v>11.70585012435913</c:v>
                </c:pt>
                <c:pt idx="31">
                  <c:v>12.63258004188538</c:v>
                </c:pt>
                <c:pt idx="32">
                  <c:v>12.67282009124756</c:v>
                </c:pt>
                <c:pt idx="33">
                  <c:v>13.23088002204895</c:v>
                </c:pt>
                <c:pt idx="34">
                  <c:v>13.75529003143311</c:v>
                </c:pt>
                <c:pt idx="35">
                  <c:v>14.32641005516052</c:v>
                </c:pt>
                <c:pt idx="36">
                  <c:v>14.83378005027771</c:v>
                </c:pt>
                <c:pt idx="37">
                  <c:v>15.1701900959015</c:v>
                </c:pt>
                <c:pt idx="38">
                  <c:v>15.53067994117737</c:v>
                </c:pt>
                <c:pt idx="39">
                  <c:v>15.68633008003235</c:v>
                </c:pt>
                <c:pt idx="40">
                  <c:v>16.18727016448975</c:v>
                </c:pt>
                <c:pt idx="41">
                  <c:v>16.41603016853333</c:v>
                </c:pt>
                <c:pt idx="42">
                  <c:v>16.81736993789673</c:v>
                </c:pt>
                <c:pt idx="43">
                  <c:v>17.26747012138367</c:v>
                </c:pt>
                <c:pt idx="44">
                  <c:v>17.51631999015808</c:v>
                </c:pt>
                <c:pt idx="45">
                  <c:v>17.95336008071899</c:v>
                </c:pt>
                <c:pt idx="46">
                  <c:v>18.24872016906738</c:v>
                </c:pt>
                <c:pt idx="47">
                  <c:v>18.58582997322082</c:v>
                </c:pt>
                <c:pt idx="48">
                  <c:v>18.71245002746582</c:v>
                </c:pt>
                <c:pt idx="49">
                  <c:v>19.22133016586304</c:v>
                </c:pt>
                <c:pt idx="50">
                  <c:v>19.6630699634552</c:v>
                </c:pt>
                <c:pt idx="51">
                  <c:v>20.12388014793396</c:v>
                </c:pt>
                <c:pt idx="52">
                  <c:v>20.36949014663696</c:v>
                </c:pt>
                <c:pt idx="53">
                  <c:v>20.57024002075195</c:v>
                </c:pt>
                <c:pt idx="54">
                  <c:v>20.97548007965088</c:v>
                </c:pt>
                <c:pt idx="55">
                  <c:v>21.32969999313353</c:v>
                </c:pt>
                <c:pt idx="56">
                  <c:v>21.6050901412964</c:v>
                </c:pt>
                <c:pt idx="57">
                  <c:v>21.64452004432678</c:v>
                </c:pt>
                <c:pt idx="58">
                  <c:v>22.2941300868988</c:v>
                </c:pt>
                <c:pt idx="59">
                  <c:v>22.82576012611389</c:v>
                </c:pt>
                <c:pt idx="60">
                  <c:v>23.20712995529175</c:v>
                </c:pt>
                <c:pt idx="61">
                  <c:v>23.46534013748168</c:v>
                </c:pt>
                <c:pt idx="62">
                  <c:v>23.80413007736206</c:v>
                </c:pt>
                <c:pt idx="63">
                  <c:v>24.15848994255066</c:v>
                </c:pt>
                <c:pt idx="64">
                  <c:v>24.47031998634337</c:v>
                </c:pt>
                <c:pt idx="65">
                  <c:v>24.72664999961853</c:v>
                </c:pt>
                <c:pt idx="66">
                  <c:v>25.03229999542236</c:v>
                </c:pt>
                <c:pt idx="67">
                  <c:v>25.41087007522583</c:v>
                </c:pt>
                <c:pt idx="68">
                  <c:v>25.8636200428009</c:v>
                </c:pt>
                <c:pt idx="69">
                  <c:v>26.15372014045715</c:v>
                </c:pt>
                <c:pt idx="70">
                  <c:v>26.42647004127502</c:v>
                </c:pt>
                <c:pt idx="71">
                  <c:v>26.6380500793457</c:v>
                </c:pt>
                <c:pt idx="72">
                  <c:v>27.03629016876221</c:v>
                </c:pt>
                <c:pt idx="73">
                  <c:v>27.16683006286621</c:v>
                </c:pt>
                <c:pt idx="74">
                  <c:v>27.55889010429382</c:v>
                </c:pt>
                <c:pt idx="75">
                  <c:v>28.23800015449524</c:v>
                </c:pt>
                <c:pt idx="76">
                  <c:v>28.42399001121521</c:v>
                </c:pt>
                <c:pt idx="77">
                  <c:v>28.77005004882812</c:v>
                </c:pt>
                <c:pt idx="78">
                  <c:v>29.23050999641418</c:v>
                </c:pt>
                <c:pt idx="79">
                  <c:v>29.64429998397827</c:v>
                </c:pt>
                <c:pt idx="80">
                  <c:v>29.9311900138855</c:v>
                </c:pt>
                <c:pt idx="81">
                  <c:v>30.25811004638672</c:v>
                </c:pt>
                <c:pt idx="82">
                  <c:v>30.73228001594543</c:v>
                </c:pt>
                <c:pt idx="83">
                  <c:v>31.66460013389587</c:v>
                </c:pt>
                <c:pt idx="84">
                  <c:v>31.92483997344971</c:v>
                </c:pt>
                <c:pt idx="85">
                  <c:v>32.01395010948181</c:v>
                </c:pt>
                <c:pt idx="86">
                  <c:v>32.47994995117187</c:v>
                </c:pt>
                <c:pt idx="87">
                  <c:v>32.69683003425598</c:v>
                </c:pt>
                <c:pt idx="88">
                  <c:v>33.36236000061034</c:v>
                </c:pt>
                <c:pt idx="89">
                  <c:v>33.53146004676819</c:v>
                </c:pt>
                <c:pt idx="90">
                  <c:v>33.72733998298645</c:v>
                </c:pt>
                <c:pt idx="91">
                  <c:v>34.07002997398376</c:v>
                </c:pt>
                <c:pt idx="92">
                  <c:v>34.3560299873352</c:v>
                </c:pt>
                <c:pt idx="93">
                  <c:v>34.62726998329162</c:v>
                </c:pt>
                <c:pt idx="94">
                  <c:v>34.8889000415802</c:v>
                </c:pt>
                <c:pt idx="95">
                  <c:v>35.18773007392883</c:v>
                </c:pt>
                <c:pt idx="96">
                  <c:v>35.1979501247406</c:v>
                </c:pt>
                <c:pt idx="97">
                  <c:v>35.57655000686646</c:v>
                </c:pt>
                <c:pt idx="98">
                  <c:v>35.86479997634888</c:v>
                </c:pt>
                <c:pt idx="99">
                  <c:v>36.09235000610351</c:v>
                </c:pt>
                <c:pt idx="100">
                  <c:v>36.47670006752014</c:v>
                </c:pt>
                <c:pt idx="101">
                  <c:v>36.69234013557435</c:v>
                </c:pt>
                <c:pt idx="102">
                  <c:v>37.21499013900757</c:v>
                </c:pt>
                <c:pt idx="103">
                  <c:v>37.40774011611938</c:v>
                </c:pt>
                <c:pt idx="104">
                  <c:v>37.66266012191772</c:v>
                </c:pt>
                <c:pt idx="105">
                  <c:v>38.21533012390136</c:v>
                </c:pt>
                <c:pt idx="106">
                  <c:v>38.38911008834839</c:v>
                </c:pt>
                <c:pt idx="107">
                  <c:v>38.76674008369445</c:v>
                </c:pt>
                <c:pt idx="108">
                  <c:v>38.94203996658325</c:v>
                </c:pt>
                <c:pt idx="109">
                  <c:v>39.16821002960205</c:v>
                </c:pt>
                <c:pt idx="110">
                  <c:v>39.44835996627807</c:v>
                </c:pt>
                <c:pt idx="111">
                  <c:v>40.21727013587952</c:v>
                </c:pt>
                <c:pt idx="112">
                  <c:v>40.40628004074097</c:v>
                </c:pt>
                <c:pt idx="113">
                  <c:v>40.58529996871948</c:v>
                </c:pt>
                <c:pt idx="114">
                  <c:v>40.69814014434815</c:v>
                </c:pt>
                <c:pt idx="115">
                  <c:v>41.32283997535706</c:v>
                </c:pt>
                <c:pt idx="116">
                  <c:v>41.78427004814148</c:v>
                </c:pt>
                <c:pt idx="117">
                  <c:v>42.07825016975403</c:v>
                </c:pt>
                <c:pt idx="118">
                  <c:v>42.24235010147095</c:v>
                </c:pt>
                <c:pt idx="119">
                  <c:v>42.76835012435914</c:v>
                </c:pt>
                <c:pt idx="120">
                  <c:v>42.84382009506224</c:v>
                </c:pt>
                <c:pt idx="121">
                  <c:v>43.01084995269774</c:v>
                </c:pt>
                <c:pt idx="122">
                  <c:v>43.31856012344359</c:v>
                </c:pt>
                <c:pt idx="123">
                  <c:v>43.51452994346619</c:v>
                </c:pt>
                <c:pt idx="124">
                  <c:v>43.82238006591797</c:v>
                </c:pt>
                <c:pt idx="125">
                  <c:v>43.98309993743896</c:v>
                </c:pt>
                <c:pt idx="126">
                  <c:v>44.02491998672486</c:v>
                </c:pt>
                <c:pt idx="127">
                  <c:v>44.81798005104063</c:v>
                </c:pt>
                <c:pt idx="128">
                  <c:v>45.27223014831542</c:v>
                </c:pt>
                <c:pt idx="129">
                  <c:v>45.53676009178162</c:v>
                </c:pt>
                <c:pt idx="130">
                  <c:v>45.72239995002746</c:v>
                </c:pt>
                <c:pt idx="131">
                  <c:v>45.88188004493712</c:v>
                </c:pt>
                <c:pt idx="132">
                  <c:v>46.99633002281188</c:v>
                </c:pt>
                <c:pt idx="133">
                  <c:v>47.20678997039795</c:v>
                </c:pt>
                <c:pt idx="134">
                  <c:v>48.37794995307922</c:v>
                </c:pt>
                <c:pt idx="135">
                  <c:v>48.39888000488281</c:v>
                </c:pt>
                <c:pt idx="136">
                  <c:v>48.53980016708374</c:v>
                </c:pt>
                <c:pt idx="137">
                  <c:v>50.42393016815186</c:v>
                </c:pt>
                <c:pt idx="138">
                  <c:v>50.4499101638794</c:v>
                </c:pt>
                <c:pt idx="139">
                  <c:v>50.67856001853942</c:v>
                </c:pt>
                <c:pt idx="140">
                  <c:v>50.73422002792358</c:v>
                </c:pt>
                <c:pt idx="141">
                  <c:v>51.16291999816895</c:v>
                </c:pt>
                <c:pt idx="142">
                  <c:v>52.40619015693665</c:v>
                </c:pt>
                <c:pt idx="143">
                  <c:v>54.13183999061584</c:v>
                </c:pt>
                <c:pt idx="144">
                  <c:v>54.15576004981994</c:v>
                </c:pt>
                <c:pt idx="145">
                  <c:v>54.25112009048462</c:v>
                </c:pt>
                <c:pt idx="146">
                  <c:v>54.47096014022827</c:v>
                </c:pt>
                <c:pt idx="147">
                  <c:v>54.93898010253906</c:v>
                </c:pt>
                <c:pt idx="148">
                  <c:v>55.76592993736267</c:v>
                </c:pt>
                <c:pt idx="149">
                  <c:v>56.57772016525268</c:v>
                </c:pt>
                <c:pt idx="150">
                  <c:v>56.59937000274657</c:v>
                </c:pt>
                <c:pt idx="151">
                  <c:v>57.29060006141662</c:v>
                </c:pt>
                <c:pt idx="152">
                  <c:v>58.71413016319275</c:v>
                </c:pt>
                <c:pt idx="153">
                  <c:v>59.90814995765685</c:v>
                </c:pt>
                <c:pt idx="154">
                  <c:v>59.94824004173279</c:v>
                </c:pt>
                <c:pt idx="155">
                  <c:v>62.31319999694824</c:v>
                </c:pt>
                <c:pt idx="156">
                  <c:v>62.4746401309967</c:v>
                </c:pt>
                <c:pt idx="157">
                  <c:v>63.02023005485534</c:v>
                </c:pt>
                <c:pt idx="158">
                  <c:v>63.58264994621277</c:v>
                </c:pt>
                <c:pt idx="159">
                  <c:v>63.91366004943847</c:v>
                </c:pt>
                <c:pt idx="160">
                  <c:v>64.6992299556732</c:v>
                </c:pt>
                <c:pt idx="161">
                  <c:v>65.71057009696959</c:v>
                </c:pt>
                <c:pt idx="162">
                  <c:v>66.55274009704588</c:v>
                </c:pt>
                <c:pt idx="163">
                  <c:v>67.44851994514468</c:v>
                </c:pt>
                <c:pt idx="164">
                  <c:v>68.68588995933533</c:v>
                </c:pt>
                <c:pt idx="165">
                  <c:v>68.71314001083374</c:v>
                </c:pt>
                <c:pt idx="166">
                  <c:v>69.3565299510956</c:v>
                </c:pt>
                <c:pt idx="167">
                  <c:v>69.46194005012512</c:v>
                </c:pt>
                <c:pt idx="168">
                  <c:v>69.54955005645751</c:v>
                </c:pt>
                <c:pt idx="169">
                  <c:v>70.05830001831055</c:v>
                </c:pt>
                <c:pt idx="170">
                  <c:v>71.37003993988036</c:v>
                </c:pt>
                <c:pt idx="171">
                  <c:v>72.3753600120544</c:v>
                </c:pt>
                <c:pt idx="172">
                  <c:v>72.80304002761841</c:v>
                </c:pt>
                <c:pt idx="173">
                  <c:v>73.80532002449034</c:v>
                </c:pt>
                <c:pt idx="174">
                  <c:v>74.00505995750426</c:v>
                </c:pt>
                <c:pt idx="175">
                  <c:v>75.39986014366148</c:v>
                </c:pt>
                <c:pt idx="176">
                  <c:v>78.20406007766723</c:v>
                </c:pt>
                <c:pt idx="177">
                  <c:v>78.23870015144347</c:v>
                </c:pt>
                <c:pt idx="178">
                  <c:v>78.69542002677916</c:v>
                </c:pt>
                <c:pt idx="179">
                  <c:v>79.60107016563414</c:v>
                </c:pt>
                <c:pt idx="180">
                  <c:v>79.7036099433899</c:v>
                </c:pt>
                <c:pt idx="181">
                  <c:v>81.53988003730774</c:v>
                </c:pt>
                <c:pt idx="182">
                  <c:v>82.0311300754547</c:v>
                </c:pt>
                <c:pt idx="183">
                  <c:v>82.05217003822325</c:v>
                </c:pt>
                <c:pt idx="184">
                  <c:v>82.95184016227722</c:v>
                </c:pt>
                <c:pt idx="185">
                  <c:v>84.58243012428282</c:v>
                </c:pt>
                <c:pt idx="186">
                  <c:v>84.61802005767821</c:v>
                </c:pt>
                <c:pt idx="187">
                  <c:v>84.84827995300293</c:v>
                </c:pt>
                <c:pt idx="188">
                  <c:v>85.81736993789673</c:v>
                </c:pt>
                <c:pt idx="189">
                  <c:v>89.2419400215149</c:v>
                </c:pt>
                <c:pt idx="190">
                  <c:v>89.273020029068</c:v>
                </c:pt>
                <c:pt idx="191">
                  <c:v>89.4416301250458</c:v>
                </c:pt>
                <c:pt idx="192">
                  <c:v>89.6439199447632</c:v>
                </c:pt>
                <c:pt idx="193">
                  <c:v>89.73055005073547</c:v>
                </c:pt>
                <c:pt idx="194">
                  <c:v>90.35891008377075</c:v>
                </c:pt>
                <c:pt idx="195">
                  <c:v>91.40391993522645</c:v>
                </c:pt>
                <c:pt idx="196">
                  <c:v>92.75258994102478</c:v>
                </c:pt>
                <c:pt idx="197">
                  <c:v>92.78214001655576</c:v>
                </c:pt>
                <c:pt idx="198">
                  <c:v>93.68755006790161</c:v>
                </c:pt>
                <c:pt idx="199">
                  <c:v>93.8842899799347</c:v>
                </c:pt>
                <c:pt idx="200">
                  <c:v>93.95989012718201</c:v>
                </c:pt>
                <c:pt idx="201">
                  <c:v>94.80392003059386</c:v>
                </c:pt>
                <c:pt idx="202">
                  <c:v>96.28173995018005</c:v>
                </c:pt>
                <c:pt idx="203">
                  <c:v>97.25854015350339</c:v>
                </c:pt>
                <c:pt idx="204">
                  <c:v>97.85092997550964</c:v>
                </c:pt>
                <c:pt idx="205">
                  <c:v>99.15650010108946</c:v>
                </c:pt>
                <c:pt idx="206">
                  <c:v>99.32255005836485</c:v>
                </c:pt>
                <c:pt idx="207">
                  <c:v>100.9623999595642</c:v>
                </c:pt>
                <c:pt idx="208">
                  <c:v>103.7716300487518</c:v>
                </c:pt>
                <c:pt idx="209">
                  <c:v>103.8017201423645</c:v>
                </c:pt>
                <c:pt idx="210">
                  <c:v>105.9817800521851</c:v>
                </c:pt>
                <c:pt idx="211">
                  <c:v>106.0167901515961</c:v>
                </c:pt>
                <c:pt idx="212">
                  <c:v>106.2003099918365</c:v>
                </c:pt>
                <c:pt idx="213">
                  <c:v>108.723030090332</c:v>
                </c:pt>
                <c:pt idx="214">
                  <c:v>108.7640099525452</c:v>
                </c:pt>
                <c:pt idx="215">
                  <c:v>108.8691699504852</c:v>
                </c:pt>
                <c:pt idx="216">
                  <c:v>110.0401699543</c:v>
                </c:pt>
                <c:pt idx="217">
                  <c:v>111.7848000526428</c:v>
                </c:pt>
                <c:pt idx="218">
                  <c:v>111.8107199668884</c:v>
                </c:pt>
                <c:pt idx="219">
                  <c:v>111.9026100635529</c:v>
                </c:pt>
                <c:pt idx="220">
                  <c:v>113.5499300956726</c:v>
                </c:pt>
                <c:pt idx="221">
                  <c:v>118.4390399456024</c:v>
                </c:pt>
                <c:pt idx="222">
                  <c:v>118.4644899368286</c:v>
                </c:pt>
                <c:pt idx="223">
                  <c:v>118.6520500183105</c:v>
                </c:pt>
                <c:pt idx="224">
                  <c:v>118.6609899997711</c:v>
                </c:pt>
                <c:pt idx="225">
                  <c:v>118.9517900943756</c:v>
                </c:pt>
                <c:pt idx="226">
                  <c:v>123.1284000873566</c:v>
                </c:pt>
                <c:pt idx="227">
                  <c:v>123.1449999809265</c:v>
                </c:pt>
                <c:pt idx="228">
                  <c:v>123.2100200653076</c:v>
                </c:pt>
                <c:pt idx="229">
                  <c:v>123.514790058136</c:v>
                </c:pt>
                <c:pt idx="230">
                  <c:v>123.693540096283</c:v>
                </c:pt>
                <c:pt idx="231">
                  <c:v>123.9043800830841</c:v>
                </c:pt>
                <c:pt idx="232">
                  <c:v>123.9989199638367</c:v>
                </c:pt>
                <c:pt idx="233">
                  <c:v>125.5561201572418</c:v>
                </c:pt>
                <c:pt idx="234">
                  <c:v>127.4683201313019</c:v>
                </c:pt>
                <c:pt idx="235">
                  <c:v>127.4961800575256</c:v>
                </c:pt>
                <c:pt idx="236">
                  <c:v>127.6045300960541</c:v>
                </c:pt>
                <c:pt idx="237">
                  <c:v>130.5482001304626</c:v>
                </c:pt>
                <c:pt idx="238">
                  <c:v>130.5775699615479</c:v>
                </c:pt>
                <c:pt idx="239">
                  <c:v>131.315910100937</c:v>
                </c:pt>
                <c:pt idx="240">
                  <c:v>131.3459401130676</c:v>
                </c:pt>
                <c:pt idx="241">
                  <c:v>131.5597500801086</c:v>
                </c:pt>
                <c:pt idx="242">
                  <c:v>131.8105700016022</c:v>
                </c:pt>
                <c:pt idx="243">
                  <c:v>132.4895801544189</c:v>
                </c:pt>
                <c:pt idx="244">
                  <c:v>133.5214099884033</c:v>
                </c:pt>
                <c:pt idx="245">
                  <c:v>134.4261701107025</c:v>
                </c:pt>
                <c:pt idx="246">
                  <c:v>134.5469701290131</c:v>
                </c:pt>
                <c:pt idx="247">
                  <c:v>135.2166800498962</c:v>
                </c:pt>
                <c:pt idx="248">
                  <c:v>137.2652900218964</c:v>
                </c:pt>
                <c:pt idx="249">
                  <c:v>138.7666499614716</c:v>
                </c:pt>
                <c:pt idx="250">
                  <c:v>138.817440032959</c:v>
                </c:pt>
                <c:pt idx="251">
                  <c:v>141.1053400039673</c:v>
                </c:pt>
                <c:pt idx="252">
                  <c:v>141.7736401557922</c:v>
                </c:pt>
                <c:pt idx="253">
                  <c:v>142.6691401004791</c:v>
                </c:pt>
                <c:pt idx="254">
                  <c:v>142.9709100723267</c:v>
                </c:pt>
                <c:pt idx="255">
                  <c:v>143.5135700702667</c:v>
                </c:pt>
                <c:pt idx="256">
                  <c:v>144.1695401668549</c:v>
                </c:pt>
                <c:pt idx="257">
                  <c:v>145.7928500175476</c:v>
                </c:pt>
                <c:pt idx="258">
                  <c:v>153.802850008011</c:v>
                </c:pt>
                <c:pt idx="259">
                  <c:v>153.8250999450684</c:v>
                </c:pt>
                <c:pt idx="260">
                  <c:v>153.9444799423218</c:v>
                </c:pt>
                <c:pt idx="261">
                  <c:v>154.2766001224518</c:v>
                </c:pt>
                <c:pt idx="262">
                  <c:v>154.5472700595856</c:v>
                </c:pt>
                <c:pt idx="263">
                  <c:v>155.0627801418304</c:v>
                </c:pt>
                <c:pt idx="264">
                  <c:v>155.523679971695</c:v>
                </c:pt>
                <c:pt idx="265">
                  <c:v>155.6648299694061</c:v>
                </c:pt>
                <c:pt idx="266">
                  <c:v>157.0216600894928</c:v>
                </c:pt>
                <c:pt idx="267">
                  <c:v>157.0623600482941</c:v>
                </c:pt>
                <c:pt idx="268">
                  <c:v>158.4203100204468</c:v>
                </c:pt>
                <c:pt idx="269">
                  <c:v>160.6873600482941</c:v>
                </c:pt>
                <c:pt idx="270">
                  <c:v>160.7201700210571</c:v>
                </c:pt>
                <c:pt idx="271">
                  <c:v>161.5211701393127</c:v>
                </c:pt>
                <c:pt idx="272">
                  <c:v>161.5540599822998</c:v>
                </c:pt>
                <c:pt idx="273">
                  <c:v>161.699870109558</c:v>
                </c:pt>
                <c:pt idx="274">
                  <c:v>162.482439994812</c:v>
                </c:pt>
                <c:pt idx="275">
                  <c:v>163.1699500083923</c:v>
                </c:pt>
                <c:pt idx="276">
                  <c:v>164.4650700092316</c:v>
                </c:pt>
                <c:pt idx="277">
                  <c:v>165.3781101703644</c:v>
                </c:pt>
                <c:pt idx="278">
                  <c:v>165.4300100803375</c:v>
                </c:pt>
                <c:pt idx="279">
                  <c:v>166.2664799690247</c:v>
                </c:pt>
                <c:pt idx="280">
                  <c:v>168.620700120926</c:v>
                </c:pt>
                <c:pt idx="281">
                  <c:v>170.0425400733948</c:v>
                </c:pt>
                <c:pt idx="282">
                  <c:v>170.0748600959778</c:v>
                </c:pt>
                <c:pt idx="283">
                  <c:v>172.7877099514008</c:v>
                </c:pt>
                <c:pt idx="284">
                  <c:v>173.4493999481201</c:v>
                </c:pt>
                <c:pt idx="285">
                  <c:v>174.6032099723816</c:v>
                </c:pt>
                <c:pt idx="286">
                  <c:v>174.64684009552</c:v>
                </c:pt>
                <c:pt idx="287">
                  <c:v>175.7862200737</c:v>
                </c:pt>
                <c:pt idx="288">
                  <c:v>176.807070016861</c:v>
                </c:pt>
                <c:pt idx="289">
                  <c:v>177.6314401626587</c:v>
                </c:pt>
                <c:pt idx="290">
                  <c:v>179.6627299785614</c:v>
                </c:pt>
                <c:pt idx="291">
                  <c:v>180.5608201026917</c:v>
                </c:pt>
                <c:pt idx="292">
                  <c:v>181.8173899650574</c:v>
                </c:pt>
                <c:pt idx="293">
                  <c:v>181.8900899887085</c:v>
                </c:pt>
                <c:pt idx="294">
                  <c:v>183.2716300487518</c:v>
                </c:pt>
                <c:pt idx="295">
                  <c:v>183.9011001586914</c:v>
                </c:pt>
                <c:pt idx="296">
                  <c:v>183.990040063858</c:v>
                </c:pt>
                <c:pt idx="297">
                  <c:v>184.7523901462555</c:v>
                </c:pt>
                <c:pt idx="298">
                  <c:v>186.6911699771881</c:v>
                </c:pt>
                <c:pt idx="299">
                  <c:v>187.8603899478912</c:v>
                </c:pt>
                <c:pt idx="300">
                  <c:v>188.5662500858307</c:v>
                </c:pt>
                <c:pt idx="301">
                  <c:v>189.9233100414276</c:v>
                </c:pt>
                <c:pt idx="302">
                  <c:v>190.0379600524902</c:v>
                </c:pt>
                <c:pt idx="303">
                  <c:v>191.9682099819183</c:v>
                </c:pt>
                <c:pt idx="304">
                  <c:v>194.831220149994</c:v>
                </c:pt>
                <c:pt idx="305">
                  <c:v>194.8645801544189</c:v>
                </c:pt>
                <c:pt idx="306">
                  <c:v>197.7426900863647</c:v>
                </c:pt>
                <c:pt idx="307">
                  <c:v>197.7681200504303</c:v>
                </c:pt>
                <c:pt idx="308">
                  <c:v>197.9114100933075</c:v>
                </c:pt>
                <c:pt idx="309">
                  <c:v>200.2222800254822</c:v>
                </c:pt>
                <c:pt idx="310">
                  <c:v>200.4227600097656</c:v>
                </c:pt>
                <c:pt idx="311">
                  <c:v>200.445680141449</c:v>
                </c:pt>
                <c:pt idx="312">
                  <c:v>201.5793600082397</c:v>
                </c:pt>
                <c:pt idx="313">
                  <c:v>203.8961100578308</c:v>
                </c:pt>
                <c:pt idx="314">
                  <c:v>204.3639299869537</c:v>
                </c:pt>
                <c:pt idx="315">
                  <c:v>204.3863401412964</c:v>
                </c:pt>
                <c:pt idx="316">
                  <c:v>205.4312000274658</c:v>
                </c:pt>
                <c:pt idx="317">
                  <c:v>213.4325399398804</c:v>
                </c:pt>
                <c:pt idx="318">
                  <c:v>213.4745900630951</c:v>
                </c:pt>
                <c:pt idx="319">
                  <c:v>213.6447801589966</c:v>
                </c:pt>
                <c:pt idx="320">
                  <c:v>213.682760000229</c:v>
                </c:pt>
                <c:pt idx="321">
                  <c:v>214.3082201480865</c:v>
                </c:pt>
                <c:pt idx="322">
                  <c:v>214.4510700702667</c:v>
                </c:pt>
                <c:pt idx="323">
                  <c:v>214.5827701091766</c:v>
                </c:pt>
                <c:pt idx="324">
                  <c:v>214.7103900909424</c:v>
                </c:pt>
                <c:pt idx="325">
                  <c:v>214.8278501033783</c:v>
                </c:pt>
                <c:pt idx="326">
                  <c:v>215.736230134964</c:v>
                </c:pt>
                <c:pt idx="327">
                  <c:v>216.4514901638031</c:v>
                </c:pt>
                <c:pt idx="328">
                  <c:v>216.53297996521</c:v>
                </c:pt>
                <c:pt idx="329">
                  <c:v>217.5495901107788</c:v>
                </c:pt>
                <c:pt idx="330">
                  <c:v>219.9923100471497</c:v>
                </c:pt>
                <c:pt idx="331">
                  <c:v>220.8973801136017</c:v>
                </c:pt>
                <c:pt idx="332">
                  <c:v>221.7321801185608</c:v>
                </c:pt>
                <c:pt idx="333">
                  <c:v>223.2506301403046</c:v>
                </c:pt>
                <c:pt idx="334">
                  <c:v>223.3645801544189</c:v>
                </c:pt>
                <c:pt idx="335">
                  <c:v>225.3223400115967</c:v>
                </c:pt>
                <c:pt idx="336">
                  <c:v>228.3058099746704</c:v>
                </c:pt>
                <c:pt idx="337">
                  <c:v>228.3291301727295</c:v>
                </c:pt>
                <c:pt idx="338">
                  <c:v>231.5361800193787</c:v>
                </c:pt>
                <c:pt idx="339">
                  <c:v>231.5754899978638</c:v>
                </c:pt>
                <c:pt idx="340">
                  <c:v>231.6638100147247</c:v>
                </c:pt>
                <c:pt idx="341">
                  <c:v>234.3861000537872</c:v>
                </c:pt>
                <c:pt idx="342">
                  <c:v>234.7467300891876</c:v>
                </c:pt>
                <c:pt idx="343">
                  <c:v>234.7759599685669</c:v>
                </c:pt>
                <c:pt idx="344">
                  <c:v>235.7929899692535</c:v>
                </c:pt>
                <c:pt idx="345">
                  <c:v>238.4432001113892</c:v>
                </c:pt>
                <c:pt idx="346">
                  <c:v>239.2254099845886</c:v>
                </c:pt>
                <c:pt idx="347">
                  <c:v>239.2473599910736</c:v>
                </c:pt>
                <c:pt idx="348">
                  <c:v>240.1824400424957</c:v>
                </c:pt>
                <c:pt idx="349">
                  <c:v>248.4265501499176</c:v>
                </c:pt>
                <c:pt idx="350">
                  <c:v>248.4635901451111</c:v>
                </c:pt>
                <c:pt idx="351">
                  <c:v>248.7492799758911</c:v>
                </c:pt>
                <c:pt idx="352">
                  <c:v>248.760400056839</c:v>
                </c:pt>
                <c:pt idx="353">
                  <c:v>248.9152100086212</c:v>
                </c:pt>
                <c:pt idx="354">
                  <c:v>253.9378299713135</c:v>
                </c:pt>
                <c:pt idx="355">
                  <c:v>253.9765400886536</c:v>
                </c:pt>
                <c:pt idx="356">
                  <c:v>254.0394401550293</c:v>
                </c:pt>
                <c:pt idx="357">
                  <c:v>254.0823600292206</c:v>
                </c:pt>
                <c:pt idx="358">
                  <c:v>254.2367000579834</c:v>
                </c:pt>
                <c:pt idx="359">
                  <c:v>255.7699799537659</c:v>
                </c:pt>
                <c:pt idx="360">
                  <c:v>255.8544199466705</c:v>
                </c:pt>
                <c:pt idx="361">
                  <c:v>255.9028301239014</c:v>
                </c:pt>
                <c:pt idx="362">
                  <c:v>256.6051599979401</c:v>
                </c:pt>
                <c:pt idx="363">
                  <c:v>256.6491100788116</c:v>
                </c:pt>
                <c:pt idx="364">
                  <c:v>256.7613799571989</c:v>
                </c:pt>
                <c:pt idx="365">
                  <c:v>260.1126501560211</c:v>
                </c:pt>
                <c:pt idx="366">
                  <c:v>260.162230014801</c:v>
                </c:pt>
                <c:pt idx="367">
                  <c:v>261.8865201473236</c:v>
                </c:pt>
                <c:pt idx="368">
                  <c:v>261.9246900081635</c:v>
                </c:pt>
                <c:pt idx="369">
                  <c:v>262.1379001140594</c:v>
                </c:pt>
                <c:pt idx="370">
                  <c:v>263.064150094986</c:v>
                </c:pt>
                <c:pt idx="371">
                  <c:v>263.6285099983215</c:v>
                </c:pt>
                <c:pt idx="372">
                  <c:v>264.5958001613616</c:v>
                </c:pt>
                <c:pt idx="373">
                  <c:v>266.7566001415253</c:v>
                </c:pt>
                <c:pt idx="374">
                  <c:v>266.8035900592803</c:v>
                </c:pt>
                <c:pt idx="375">
                  <c:v>267.0858600139617</c:v>
                </c:pt>
                <c:pt idx="376">
                  <c:v>268.8319900035858</c:v>
                </c:pt>
                <c:pt idx="377">
                  <c:v>270.3434400558471</c:v>
                </c:pt>
                <c:pt idx="378">
                  <c:v>270.3649799823761</c:v>
                </c:pt>
                <c:pt idx="379">
                  <c:v>272.910120010376</c:v>
                </c:pt>
                <c:pt idx="380">
                  <c:v>275.739030122757</c:v>
                </c:pt>
                <c:pt idx="381">
                  <c:v>275.7697501182556</c:v>
                </c:pt>
                <c:pt idx="382">
                  <c:v>275.8508501052856</c:v>
                </c:pt>
                <c:pt idx="383">
                  <c:v>276.254559993744</c:v>
                </c:pt>
                <c:pt idx="384">
                  <c:v>276.2750201225281</c:v>
                </c:pt>
                <c:pt idx="385">
                  <c:v>278.3632700443268</c:v>
                </c:pt>
                <c:pt idx="386">
                  <c:v>287.8504700660706</c:v>
                </c:pt>
                <c:pt idx="387">
                  <c:v>287.8695900440216</c:v>
                </c:pt>
                <c:pt idx="388">
                  <c:v>288.0559101104736</c:v>
                </c:pt>
                <c:pt idx="389">
                  <c:v>288.6576700210571</c:v>
                </c:pt>
                <c:pt idx="390">
                  <c:v>289.3869700431823</c:v>
                </c:pt>
                <c:pt idx="391">
                  <c:v>289.592600107193</c:v>
                </c:pt>
                <c:pt idx="392">
                  <c:v>291.3067600727081</c:v>
                </c:pt>
                <c:pt idx="393">
                  <c:v>291.6226501464844</c:v>
                </c:pt>
                <c:pt idx="394">
                  <c:v>291.8077199459075</c:v>
                </c:pt>
                <c:pt idx="395">
                  <c:v>292.048180103302</c:v>
                </c:pt>
                <c:pt idx="396">
                  <c:v>292.139790058136</c:v>
                </c:pt>
                <c:pt idx="397">
                  <c:v>294.5131199359893</c:v>
                </c:pt>
                <c:pt idx="398">
                  <c:v>294.5432500839233</c:v>
                </c:pt>
                <c:pt idx="399">
                  <c:v>296.3519699573517</c:v>
                </c:pt>
                <c:pt idx="400">
                  <c:v>296.4106600284576</c:v>
                </c:pt>
                <c:pt idx="401">
                  <c:v>296.4841899871825</c:v>
                </c:pt>
                <c:pt idx="402">
                  <c:v>297.6088299751282</c:v>
                </c:pt>
                <c:pt idx="403">
                  <c:v>298.29984998703</c:v>
                </c:pt>
                <c:pt idx="404">
                  <c:v>299.3810801506042</c:v>
                </c:pt>
                <c:pt idx="405">
                  <c:v>301.6350500583649</c:v>
                </c:pt>
                <c:pt idx="406">
                  <c:v>301.6764800548553</c:v>
                </c:pt>
                <c:pt idx="407">
                  <c:v>302.0653200149536</c:v>
                </c:pt>
                <c:pt idx="408">
                  <c:v>303.9533400535583</c:v>
                </c:pt>
                <c:pt idx="409">
                  <c:v>305.4689199924468</c:v>
                </c:pt>
                <c:pt idx="410">
                  <c:v>305.5140399932861</c:v>
                </c:pt>
                <c:pt idx="411">
                  <c:v>308.242380142212</c:v>
                </c:pt>
                <c:pt idx="412">
                  <c:v>311.219850063324</c:v>
                </c:pt>
                <c:pt idx="413">
                  <c:v>311.7963299751281</c:v>
                </c:pt>
                <c:pt idx="414">
                  <c:v>311.8401999473572</c:v>
                </c:pt>
                <c:pt idx="415">
                  <c:v>311.9937000274658</c:v>
                </c:pt>
                <c:pt idx="416">
                  <c:v>313.0397000312805</c:v>
                </c:pt>
                <c:pt idx="417">
                  <c:v>313.0992801189422</c:v>
                </c:pt>
                <c:pt idx="418">
                  <c:v>317.4925000667572</c:v>
                </c:pt>
                <c:pt idx="419">
                  <c:v>318.9543199539185</c:v>
                </c:pt>
                <c:pt idx="420">
                  <c:v>318.9876301288605</c:v>
                </c:pt>
                <c:pt idx="421">
                  <c:v>319.1366701126099</c:v>
                </c:pt>
                <c:pt idx="422">
                  <c:v>319.9515199661254</c:v>
                </c:pt>
                <c:pt idx="423">
                  <c:v>320.401659965515</c:v>
                </c:pt>
                <c:pt idx="424">
                  <c:v>320.6605401039123</c:v>
                </c:pt>
                <c:pt idx="425">
                  <c:v>321.5303299427031</c:v>
                </c:pt>
                <c:pt idx="426">
                  <c:v>324.4184501171112</c:v>
                </c:pt>
                <c:pt idx="427">
                  <c:v>324.4645400047302</c:v>
                </c:pt>
                <c:pt idx="428">
                  <c:v>325.473610162735</c:v>
                </c:pt>
                <c:pt idx="429">
                  <c:v>326.9337799549102</c:v>
                </c:pt>
                <c:pt idx="430">
                  <c:v>326.9571599960326</c:v>
                </c:pt>
                <c:pt idx="431">
                  <c:v>328.6385600566863</c:v>
                </c:pt>
                <c:pt idx="432">
                  <c:v>332.219850063324</c:v>
                </c:pt>
                <c:pt idx="433">
                  <c:v>332.2483899593353</c:v>
                </c:pt>
                <c:pt idx="434">
                  <c:v>334.3152301311493</c:v>
                </c:pt>
                <c:pt idx="435">
                  <c:v>334.3558599948883</c:v>
                </c:pt>
                <c:pt idx="436">
                  <c:v>334.5235199928283</c:v>
                </c:pt>
                <c:pt idx="437">
                  <c:v>337.5492601394654</c:v>
                </c:pt>
                <c:pt idx="438">
                  <c:v>337.8095500469208</c:v>
                </c:pt>
                <c:pt idx="439">
                  <c:v>337.8371901512145</c:v>
                </c:pt>
                <c:pt idx="440">
                  <c:v>338.852499961853</c:v>
                </c:pt>
                <c:pt idx="441">
                  <c:v>341.3499200344086</c:v>
                </c:pt>
                <c:pt idx="442">
                  <c:v>342.8079199790955</c:v>
                </c:pt>
                <c:pt idx="443">
                  <c:v>342.8511700630188</c:v>
                </c:pt>
                <c:pt idx="444">
                  <c:v>342.9359099864959</c:v>
                </c:pt>
                <c:pt idx="445">
                  <c:v>351.9543600082396</c:v>
                </c:pt>
                <c:pt idx="446">
                  <c:v>351.9879901409149</c:v>
                </c:pt>
                <c:pt idx="447">
                  <c:v>352.073879957199</c:v>
                </c:pt>
                <c:pt idx="448">
                  <c:v>352.170490026474</c:v>
                </c:pt>
                <c:pt idx="449">
                  <c:v>352.257110118866</c:v>
                </c:pt>
                <c:pt idx="450">
                  <c:v>352.3803000450134</c:v>
                </c:pt>
                <c:pt idx="451">
                  <c:v>352.4803500175476</c:v>
                </c:pt>
                <c:pt idx="452">
                  <c:v>352.6104400157928</c:v>
                </c:pt>
                <c:pt idx="453">
                  <c:v>352.8511700630188</c:v>
                </c:pt>
                <c:pt idx="454">
                  <c:v>352.9331600666045</c:v>
                </c:pt>
                <c:pt idx="455">
                  <c:v>353.3999900817871</c:v>
                </c:pt>
                <c:pt idx="456">
                  <c:v>354.1141901016235</c:v>
                </c:pt>
                <c:pt idx="457">
                  <c:v>354.8943400382996</c:v>
                </c:pt>
                <c:pt idx="458">
                  <c:v>358.1307101249695</c:v>
                </c:pt>
                <c:pt idx="459">
                  <c:v>358.159539937973</c:v>
                </c:pt>
                <c:pt idx="460">
                  <c:v>359.046669960022</c:v>
                </c:pt>
                <c:pt idx="461">
                  <c:v>360.6678800582886</c:v>
                </c:pt>
                <c:pt idx="462">
                  <c:v>360.704509973526</c:v>
                </c:pt>
                <c:pt idx="463">
                  <c:v>362.492180109024</c:v>
                </c:pt>
                <c:pt idx="464">
                  <c:v>366.4300401210785</c:v>
                </c:pt>
                <c:pt idx="465">
                  <c:v>366.4723601341248</c:v>
                </c:pt>
                <c:pt idx="466">
                  <c:v>368.3528399467468</c:v>
                </c:pt>
                <c:pt idx="467">
                  <c:v>368.3806900978088</c:v>
                </c:pt>
                <c:pt idx="468">
                  <c:v>368.4576900005341</c:v>
                </c:pt>
                <c:pt idx="469">
                  <c:v>371.767760038376</c:v>
                </c:pt>
                <c:pt idx="470">
                  <c:v>371.8524301052094</c:v>
                </c:pt>
                <c:pt idx="471">
                  <c:v>371.9584701061249</c:v>
                </c:pt>
                <c:pt idx="472">
                  <c:v>372.9898099899292</c:v>
                </c:pt>
                <c:pt idx="473">
                  <c:v>375.4996600151062</c:v>
                </c:pt>
                <c:pt idx="474">
                  <c:v>377.142450094223</c:v>
                </c:pt>
                <c:pt idx="475">
                  <c:v>377.1655399799346</c:v>
                </c:pt>
                <c:pt idx="476">
                  <c:v>377.2448101043701</c:v>
                </c:pt>
                <c:pt idx="477">
                  <c:v>386.4696099758148</c:v>
                </c:pt>
                <c:pt idx="478">
                  <c:v>386.4864699840546</c:v>
                </c:pt>
                <c:pt idx="479">
                  <c:v>386.650540113449</c:v>
                </c:pt>
                <c:pt idx="480">
                  <c:v>386.6567900180817</c:v>
                </c:pt>
                <c:pt idx="481">
                  <c:v>386.8839700222015</c:v>
                </c:pt>
                <c:pt idx="482">
                  <c:v>391.5066001415253</c:v>
                </c:pt>
                <c:pt idx="483">
                  <c:v>391.5307099819182</c:v>
                </c:pt>
                <c:pt idx="484">
                  <c:v>391.6549701690673</c:v>
                </c:pt>
                <c:pt idx="485">
                  <c:v>391.7294001579285</c:v>
                </c:pt>
                <c:pt idx="486">
                  <c:v>391.949380159378</c:v>
                </c:pt>
                <c:pt idx="487">
                  <c:v>392.1484899520873</c:v>
                </c:pt>
                <c:pt idx="488">
                  <c:v>392.2609601020813</c:v>
                </c:pt>
                <c:pt idx="489">
                  <c:v>392.348060131073</c:v>
                </c:pt>
                <c:pt idx="490">
                  <c:v>393.3977100849152</c:v>
                </c:pt>
                <c:pt idx="491">
                  <c:v>393.4255101680755</c:v>
                </c:pt>
                <c:pt idx="492">
                  <c:v>394.879420042038</c:v>
                </c:pt>
                <c:pt idx="493">
                  <c:v>396.444550037384</c:v>
                </c:pt>
                <c:pt idx="494">
                  <c:v>396.5024600028992</c:v>
                </c:pt>
                <c:pt idx="495">
                  <c:v>398.4901299476622</c:v>
                </c:pt>
                <c:pt idx="496">
                  <c:v>398.5120799541472</c:v>
                </c:pt>
                <c:pt idx="497">
                  <c:v>398.6974501609802</c:v>
                </c:pt>
                <c:pt idx="498">
                  <c:v>398.827840089798</c:v>
                </c:pt>
                <c:pt idx="499">
                  <c:v>399.3693201541901</c:v>
                </c:pt>
                <c:pt idx="500">
                  <c:v>399.8609399795532</c:v>
                </c:pt>
                <c:pt idx="501">
                  <c:v>401.726779937744</c:v>
                </c:pt>
                <c:pt idx="502">
                  <c:v>401.7587299346923</c:v>
                </c:pt>
                <c:pt idx="503">
                  <c:v>402.745730161667</c:v>
                </c:pt>
                <c:pt idx="504">
                  <c:v>404.071860074997</c:v>
                </c:pt>
                <c:pt idx="505">
                  <c:v>405.5743300914764</c:v>
                </c:pt>
                <c:pt idx="506">
                  <c:v>406.5063900947571</c:v>
                </c:pt>
                <c:pt idx="507">
                  <c:v>408.6097600460052</c:v>
                </c:pt>
                <c:pt idx="508">
                  <c:v>410.7044801712036</c:v>
                </c:pt>
                <c:pt idx="509">
                  <c:v>411.8560600280762</c:v>
                </c:pt>
                <c:pt idx="510">
                  <c:v>411.8759701251984</c:v>
                </c:pt>
                <c:pt idx="511">
                  <c:v>411.9577100276946</c:v>
                </c:pt>
                <c:pt idx="512">
                  <c:v>412.0683100223541</c:v>
                </c:pt>
                <c:pt idx="513">
                  <c:v>412.5106000900268</c:v>
                </c:pt>
                <c:pt idx="514">
                  <c:v>422.2529499530792</c:v>
                </c:pt>
                <c:pt idx="515">
                  <c:v>422.27308011055</c:v>
                </c:pt>
                <c:pt idx="516">
                  <c:v>422.3989100456237</c:v>
                </c:pt>
                <c:pt idx="517">
                  <c:v>422.5189101696014</c:v>
                </c:pt>
                <c:pt idx="518">
                  <c:v>422.6231501102448</c:v>
                </c:pt>
                <c:pt idx="519">
                  <c:v>422.6577899456024</c:v>
                </c:pt>
                <c:pt idx="520">
                  <c:v>422.7086200714111</c:v>
                </c:pt>
                <c:pt idx="521">
                  <c:v>424.3386800289154</c:v>
                </c:pt>
                <c:pt idx="522">
                  <c:v>424.4610199928283</c:v>
                </c:pt>
                <c:pt idx="523">
                  <c:v>425.1848800182342</c:v>
                </c:pt>
                <c:pt idx="524">
                  <c:v>425.7929000854492</c:v>
                </c:pt>
                <c:pt idx="525">
                  <c:v>427.3738000392914</c:v>
                </c:pt>
                <c:pt idx="526">
                  <c:v>427.4129700660706</c:v>
                </c:pt>
                <c:pt idx="527">
                  <c:v>430.0208699703216</c:v>
                </c:pt>
                <c:pt idx="528">
                  <c:v>430.0413100719452</c:v>
                </c:pt>
                <c:pt idx="529">
                  <c:v>430.1921801567078</c:v>
                </c:pt>
                <c:pt idx="530">
                  <c:v>430.287840127945</c:v>
                </c:pt>
                <c:pt idx="531">
                  <c:v>431.7442800998688</c:v>
                </c:pt>
                <c:pt idx="532">
                  <c:v>431.9272699356079</c:v>
                </c:pt>
                <c:pt idx="533">
                  <c:v>433.4735400676726</c:v>
                </c:pt>
                <c:pt idx="534">
                  <c:v>433.5037500858307</c:v>
                </c:pt>
                <c:pt idx="535">
                  <c:v>434.8805999755858</c:v>
                </c:pt>
                <c:pt idx="536">
                  <c:v>436.2566699981689</c:v>
                </c:pt>
                <c:pt idx="537">
                  <c:v>437.5004999637604</c:v>
                </c:pt>
                <c:pt idx="538">
                  <c:v>437.5499501228333</c:v>
                </c:pt>
                <c:pt idx="539">
                  <c:v>439.575040102005</c:v>
                </c:pt>
                <c:pt idx="540">
                  <c:v>442.5157799720763</c:v>
                </c:pt>
                <c:pt idx="541">
                  <c:v>443.4251401424407</c:v>
                </c:pt>
                <c:pt idx="542">
                  <c:v>443.4601199626921</c:v>
                </c:pt>
                <c:pt idx="543">
                  <c:v>443.562700033188</c:v>
                </c:pt>
                <c:pt idx="544">
                  <c:v>443.5689899921417</c:v>
                </c:pt>
                <c:pt idx="545">
                  <c:v>443.7629499435425</c:v>
                </c:pt>
                <c:pt idx="546">
                  <c:v>448.2004401683807</c:v>
                </c:pt>
                <c:pt idx="547">
                  <c:v>448.8100399971007</c:v>
                </c:pt>
                <c:pt idx="548">
                  <c:v>448.8501901626587</c:v>
                </c:pt>
                <c:pt idx="549">
                  <c:v>448.9256801605225</c:v>
                </c:pt>
                <c:pt idx="550">
                  <c:v>449.4258999824523</c:v>
                </c:pt>
                <c:pt idx="551">
                  <c:v>449.7537801265716</c:v>
                </c:pt>
                <c:pt idx="552">
                  <c:v>450.1555099487305</c:v>
                </c:pt>
                <c:pt idx="553">
                  <c:v>450.1361999511718</c:v>
                </c:pt>
                <c:pt idx="554">
                  <c:v>452.284049987793</c:v>
                </c:pt>
                <c:pt idx="555">
                  <c:v>452.3669900894165</c:v>
                </c:pt>
                <c:pt idx="556">
                  <c:v>453.8690400123596</c:v>
                </c:pt>
                <c:pt idx="557">
                  <c:v>454.4579300880432</c:v>
                </c:pt>
                <c:pt idx="558">
                  <c:v>455.8515501022339</c:v>
                </c:pt>
                <c:pt idx="559">
                  <c:v>456.0443000793457</c:v>
                </c:pt>
                <c:pt idx="560">
                  <c:v>460.0695600509644</c:v>
                </c:pt>
                <c:pt idx="561">
                  <c:v>460.1076800823212</c:v>
                </c:pt>
                <c:pt idx="562">
                  <c:v>461.4832999706267</c:v>
                </c:pt>
                <c:pt idx="563">
                  <c:v>461.4993200302123</c:v>
                </c:pt>
                <c:pt idx="564">
                  <c:v>461.673779964447</c:v>
                </c:pt>
                <c:pt idx="565">
                  <c:v>463.803290128708</c:v>
                </c:pt>
                <c:pt idx="566">
                  <c:v>467.0925300121306</c:v>
                </c:pt>
                <c:pt idx="567">
                  <c:v>467.1268000602722</c:v>
                </c:pt>
                <c:pt idx="568">
                  <c:v>467.1978900432586</c:v>
                </c:pt>
                <c:pt idx="569">
                  <c:v>467.3421800136567</c:v>
                </c:pt>
                <c:pt idx="570">
                  <c:v>468.5861201286316</c:v>
                </c:pt>
                <c:pt idx="571">
                  <c:v>468.6669299602509</c:v>
                </c:pt>
                <c:pt idx="572">
                  <c:v>468.7716901302338</c:v>
                </c:pt>
                <c:pt idx="573">
                  <c:v>476.661880016327</c:v>
                </c:pt>
                <c:pt idx="574">
                  <c:v>476.6861300468444</c:v>
                </c:pt>
                <c:pt idx="575">
                  <c:v>477.376620054245</c:v>
                </c:pt>
                <c:pt idx="576">
                  <c:v>477.5787899494171</c:v>
                </c:pt>
                <c:pt idx="577">
                  <c:v>477.7793200016022</c:v>
                </c:pt>
                <c:pt idx="578">
                  <c:v>477.9251601696014</c:v>
                </c:pt>
                <c:pt idx="579">
                  <c:v>478.0011200904846</c:v>
                </c:pt>
                <c:pt idx="580">
                  <c:v>478.0616500377655</c:v>
                </c:pt>
                <c:pt idx="581">
                  <c:v>478.7838900089264</c:v>
                </c:pt>
                <c:pt idx="582">
                  <c:v>478.8716101646423</c:v>
                </c:pt>
                <c:pt idx="583">
                  <c:v>479.0075099468231</c:v>
                </c:pt>
                <c:pt idx="584">
                  <c:v>479.1832900047302</c:v>
                </c:pt>
                <c:pt idx="585">
                  <c:v>479.2040100097656</c:v>
                </c:pt>
                <c:pt idx="586">
                  <c:v>479.2870399951934</c:v>
                </c:pt>
                <c:pt idx="587">
                  <c:v>479.345780134201</c:v>
                </c:pt>
                <c:pt idx="588">
                  <c:v>480.5301201343536</c:v>
                </c:pt>
                <c:pt idx="589">
                  <c:v>481.1696400642395</c:v>
                </c:pt>
                <c:pt idx="590">
                  <c:v>481.2037701606749</c:v>
                </c:pt>
                <c:pt idx="591">
                  <c:v>483.0387699604033</c:v>
                </c:pt>
                <c:pt idx="592">
                  <c:v>487.0405099391937</c:v>
                </c:pt>
                <c:pt idx="593">
                  <c:v>487.8657801151275</c:v>
                </c:pt>
                <c:pt idx="594">
                  <c:v>488.4639799594878</c:v>
                </c:pt>
                <c:pt idx="595">
                  <c:v>488.5217299461364</c:v>
                </c:pt>
                <c:pt idx="596">
                  <c:v>488.7100801467896</c:v>
                </c:pt>
                <c:pt idx="597">
                  <c:v>491.3026399612426</c:v>
                </c:pt>
                <c:pt idx="598">
                  <c:v>494.982330083847</c:v>
                </c:pt>
                <c:pt idx="599">
                  <c:v>495.0186800956726</c:v>
                </c:pt>
                <c:pt idx="600">
                  <c:v>495.1146800518035</c:v>
                </c:pt>
                <c:pt idx="601">
                  <c:v>495.3372199535369</c:v>
                </c:pt>
                <c:pt idx="602">
                  <c:v>496.2031199932097</c:v>
                </c:pt>
                <c:pt idx="603">
                  <c:v>496.2309501171112</c:v>
                </c:pt>
                <c:pt idx="604">
                  <c:v>496.3233799934387</c:v>
                </c:pt>
                <c:pt idx="605">
                  <c:v>503.8946199417114</c:v>
                </c:pt>
                <c:pt idx="606">
                  <c:v>503.9432599544525</c:v>
                </c:pt>
                <c:pt idx="607">
                  <c:v>504.0254800319671</c:v>
                </c:pt>
                <c:pt idx="608">
                  <c:v>504.0316801071167</c:v>
                </c:pt>
                <c:pt idx="609">
                  <c:v>504.2014999389647</c:v>
                </c:pt>
                <c:pt idx="610">
                  <c:v>507.6491100788116</c:v>
                </c:pt>
                <c:pt idx="611">
                  <c:v>507.7051701545715</c:v>
                </c:pt>
                <c:pt idx="612">
                  <c:v>507.872260093689</c:v>
                </c:pt>
                <c:pt idx="613">
                  <c:v>507.9338099956512</c:v>
                </c:pt>
                <c:pt idx="614">
                  <c:v>508.035809993744</c:v>
                </c:pt>
                <c:pt idx="615">
                  <c:v>508.1943800449371</c:v>
                </c:pt>
                <c:pt idx="616">
                  <c:v>508.2562799453734</c:v>
                </c:pt>
                <c:pt idx="617">
                  <c:v>509.356460094452</c:v>
                </c:pt>
                <c:pt idx="618">
                  <c:v>509.4377601146698</c:v>
                </c:pt>
                <c:pt idx="619">
                  <c:v>514.1947300434113</c:v>
                </c:pt>
                <c:pt idx="620">
                  <c:v>514.3318901062012</c:v>
                </c:pt>
                <c:pt idx="621">
                  <c:v>514.4478299617766</c:v>
                </c:pt>
                <c:pt idx="622">
                  <c:v>515.8075699806212</c:v>
                </c:pt>
                <c:pt idx="623">
                  <c:v>515.9241399765015</c:v>
                </c:pt>
                <c:pt idx="624">
                  <c:v>516.8814599514008</c:v>
                </c:pt>
                <c:pt idx="625">
                  <c:v>516.9770400524138</c:v>
                </c:pt>
                <c:pt idx="626">
                  <c:v>517.1396701335907</c:v>
                </c:pt>
                <c:pt idx="627">
                  <c:v>517.7783601284028</c:v>
                </c:pt>
                <c:pt idx="628">
                  <c:v>517.8761200904844</c:v>
                </c:pt>
                <c:pt idx="629">
                  <c:v>522.7864301204681</c:v>
                </c:pt>
                <c:pt idx="630">
                  <c:v>523.19890999794</c:v>
                </c:pt>
                <c:pt idx="631">
                  <c:v>523.5734000205994</c:v>
                </c:pt>
                <c:pt idx="632">
                  <c:v>523.729700088501</c:v>
                </c:pt>
                <c:pt idx="633">
                  <c:v>523.8866801261901</c:v>
                </c:pt>
                <c:pt idx="634">
                  <c:v>525.1535999774932</c:v>
                </c:pt>
                <c:pt idx="635">
                  <c:v>525.2917201519012</c:v>
                </c:pt>
                <c:pt idx="636">
                  <c:v>535.0602200031279</c:v>
                </c:pt>
                <c:pt idx="637">
                  <c:v>535.9835200309753</c:v>
                </c:pt>
                <c:pt idx="638">
                  <c:v>536.2183899879455</c:v>
                </c:pt>
                <c:pt idx="639">
                  <c:v>536.673530101776</c:v>
                </c:pt>
                <c:pt idx="640">
                  <c:v>536.8594501018524</c:v>
                </c:pt>
                <c:pt idx="641">
                  <c:v>537.7741701602935</c:v>
                </c:pt>
                <c:pt idx="642">
                  <c:v>537.9355101585387</c:v>
                </c:pt>
                <c:pt idx="643">
                  <c:v>539.0539000034331</c:v>
                </c:pt>
                <c:pt idx="644">
                  <c:v>539.2085101604461</c:v>
                </c:pt>
                <c:pt idx="645">
                  <c:v>539.4376499652863</c:v>
                </c:pt>
                <c:pt idx="646">
                  <c:v>539.6111600399016</c:v>
                </c:pt>
                <c:pt idx="647">
                  <c:v>539.9612901210783</c:v>
                </c:pt>
                <c:pt idx="648">
                  <c:v>540.4924700260163</c:v>
                </c:pt>
                <c:pt idx="649">
                  <c:v>540.8004100322723</c:v>
                </c:pt>
                <c:pt idx="650">
                  <c:v>548.0577101707457</c:v>
                </c:pt>
                <c:pt idx="651">
                  <c:v>549.1339299678803</c:v>
                </c:pt>
                <c:pt idx="652">
                  <c:v>549.284369945526</c:v>
                </c:pt>
                <c:pt idx="653">
                  <c:v>562.075670003891</c:v>
                </c:pt>
                <c:pt idx="654">
                  <c:v>562.8543100357055</c:v>
                </c:pt>
                <c:pt idx="655">
                  <c:v>563.2015900611878</c:v>
                </c:pt>
                <c:pt idx="656">
                  <c:v>563.3949501514434</c:v>
                </c:pt>
                <c:pt idx="657">
                  <c:v>563.5803599357604</c:v>
                </c:pt>
                <c:pt idx="658">
                  <c:v>563.69447016716</c:v>
                </c:pt>
                <c:pt idx="659">
                  <c:v>563.7646200656891</c:v>
                </c:pt>
                <c:pt idx="660">
                  <c:v>563.8781199455261</c:v>
                </c:pt>
                <c:pt idx="661">
                  <c:v>564.0660700798034</c:v>
                </c:pt>
                <c:pt idx="662">
                  <c:v>564.192820072174</c:v>
                </c:pt>
                <c:pt idx="663">
                  <c:v>564.347249984741</c:v>
                </c:pt>
                <c:pt idx="664">
                  <c:v>564.4170801639556</c:v>
                </c:pt>
                <c:pt idx="665">
                  <c:v>564.5832200050354</c:v>
                </c:pt>
                <c:pt idx="666">
                  <c:v>564.774749994278</c:v>
                </c:pt>
                <c:pt idx="667">
                  <c:v>564.9986901283265</c:v>
                </c:pt>
                <c:pt idx="668">
                  <c:v>565.0808601379394</c:v>
                </c:pt>
                <c:pt idx="669">
                  <c:v>565.2010200023651</c:v>
                </c:pt>
                <c:pt idx="670">
                  <c:v>565.315190076828</c:v>
                </c:pt>
                <c:pt idx="671">
                  <c:v>565.4558999538421</c:v>
                </c:pt>
                <c:pt idx="672">
                  <c:v>565.4675199985503</c:v>
                </c:pt>
                <c:pt idx="673">
                  <c:v>565.524530172348</c:v>
                </c:pt>
                <c:pt idx="674">
                  <c:v>565.686840057373</c:v>
                </c:pt>
                <c:pt idx="675">
                  <c:v>565.76638007164</c:v>
                </c:pt>
                <c:pt idx="676">
                  <c:v>565.8427801132201</c:v>
                </c:pt>
                <c:pt idx="677">
                  <c:v>566.5174701213837</c:v>
                </c:pt>
                <c:pt idx="678">
                  <c:v>566.5457301139832</c:v>
                </c:pt>
                <c:pt idx="679">
                  <c:v>566.6240601539612</c:v>
                </c:pt>
                <c:pt idx="680">
                  <c:v>566.7174701690674</c:v>
                </c:pt>
                <c:pt idx="681">
                  <c:v>566.7158801555633</c:v>
                </c:pt>
                <c:pt idx="682">
                  <c:v>566.8023700714111</c:v>
                </c:pt>
                <c:pt idx="683">
                  <c:v>566.8828699588775</c:v>
                </c:pt>
                <c:pt idx="684">
                  <c:v>567.371740102768</c:v>
                </c:pt>
                <c:pt idx="685">
                  <c:v>567.4323601722716</c:v>
                </c:pt>
                <c:pt idx="686">
                  <c:v>567.670520067215</c:v>
                </c:pt>
                <c:pt idx="687">
                  <c:v>567.7234001159668</c:v>
                </c:pt>
                <c:pt idx="688">
                  <c:v>567.794569969177</c:v>
                </c:pt>
                <c:pt idx="689">
                  <c:v>567.8338701725006</c:v>
                </c:pt>
                <c:pt idx="690">
                  <c:v>567.9023699760437</c:v>
                </c:pt>
                <c:pt idx="691">
                  <c:v>567.9700500965118</c:v>
                </c:pt>
                <c:pt idx="692">
                  <c:v>568.0255300998688</c:v>
                </c:pt>
                <c:pt idx="693">
                  <c:v>568.2820999622344</c:v>
                </c:pt>
                <c:pt idx="694">
                  <c:v>568.4123301506042</c:v>
                </c:pt>
                <c:pt idx="695">
                  <c:v>568.5286900997162</c:v>
                </c:pt>
                <c:pt idx="696">
                  <c:v>568.5884301662446</c:v>
                </c:pt>
                <c:pt idx="697">
                  <c:v>569.2514400482177</c:v>
                </c:pt>
                <c:pt idx="698">
                  <c:v>569.271180152893</c:v>
                </c:pt>
                <c:pt idx="699">
                  <c:v>569.3609800338744</c:v>
                </c:pt>
                <c:pt idx="700">
                  <c:v>569.4277601242063</c:v>
                </c:pt>
                <c:pt idx="701">
                  <c:v>569.6012599468231</c:v>
                </c:pt>
                <c:pt idx="702">
                  <c:v>569.7401900291442</c:v>
                </c:pt>
                <c:pt idx="703">
                  <c:v>569.782240152359</c:v>
                </c:pt>
                <c:pt idx="704">
                  <c:v>569.850909948349</c:v>
                </c:pt>
                <c:pt idx="705">
                  <c:v>571.118740081787</c:v>
                </c:pt>
                <c:pt idx="706">
                  <c:v>571.1449301242828</c:v>
                </c:pt>
                <c:pt idx="707">
                  <c:v>571.2239401340484</c:v>
                </c:pt>
                <c:pt idx="708">
                  <c:v>571.2487201690674</c:v>
                </c:pt>
                <c:pt idx="709">
                  <c:v>571.3217999935149</c:v>
                </c:pt>
                <c:pt idx="710">
                  <c:v>571.4909999370576</c:v>
                </c:pt>
                <c:pt idx="711">
                  <c:v>571.5293300151826</c:v>
                </c:pt>
                <c:pt idx="712">
                  <c:v>571.613970041275</c:v>
                </c:pt>
                <c:pt idx="713">
                  <c:v>571.6066801548004</c:v>
                </c:pt>
                <c:pt idx="714">
                  <c:v>571.6572699546814</c:v>
                </c:pt>
                <c:pt idx="715">
                  <c:v>571.7015299797058</c:v>
                </c:pt>
                <c:pt idx="716">
                  <c:v>571.7283201217651</c:v>
                </c:pt>
                <c:pt idx="717">
                  <c:v>571.774870157242</c:v>
                </c:pt>
                <c:pt idx="718">
                  <c:v>571.8073601722716</c:v>
                </c:pt>
                <c:pt idx="719">
                  <c:v>571.8594801425934</c:v>
                </c:pt>
                <c:pt idx="720">
                  <c:v>571.8974101543427</c:v>
                </c:pt>
                <c:pt idx="721">
                  <c:v>571.9865601062774</c:v>
                </c:pt>
                <c:pt idx="722">
                  <c:v>572.011820077896</c:v>
                </c:pt>
                <c:pt idx="723">
                  <c:v>572.0358300209044</c:v>
                </c:pt>
                <c:pt idx="724">
                  <c:v>572.0638501644133</c:v>
                </c:pt>
                <c:pt idx="725">
                  <c:v>572.96031999588</c:v>
                </c:pt>
                <c:pt idx="726">
                  <c:v>573.0054700374604</c:v>
                </c:pt>
                <c:pt idx="727">
                  <c:v>573.0449800491334</c:v>
                </c:pt>
                <c:pt idx="728">
                  <c:v>573.071249961853</c:v>
                </c:pt>
                <c:pt idx="729">
                  <c:v>573.101760149002</c:v>
                </c:pt>
                <c:pt idx="730">
                  <c:v>573.141440153122</c:v>
                </c:pt>
                <c:pt idx="731">
                  <c:v>573.1748900413515</c:v>
                </c:pt>
                <c:pt idx="732">
                  <c:v>573.1992101669311</c:v>
                </c:pt>
                <c:pt idx="733">
                  <c:v>573.3381900787353</c:v>
                </c:pt>
                <c:pt idx="734">
                  <c:v>573.3548500537872</c:v>
                </c:pt>
                <c:pt idx="735">
                  <c:v>573.3815901279448</c:v>
                </c:pt>
                <c:pt idx="736">
                  <c:v>573.3879301548004</c:v>
                </c:pt>
                <c:pt idx="737">
                  <c:v>573.4309401512145</c:v>
                </c:pt>
                <c:pt idx="738">
                  <c:v>573.4608900547028</c:v>
                </c:pt>
                <c:pt idx="739">
                  <c:v>573.475480079651</c:v>
                </c:pt>
                <c:pt idx="740">
                  <c:v>573.5</c:v>
                </c:pt>
                <c:pt idx="741">
                  <c:v>573.5136101245879</c:v>
                </c:pt>
                <c:pt idx="742">
                  <c:v>573.5310900211334</c:v>
                </c:pt>
                <c:pt idx="743">
                  <c:v>573.547800064087</c:v>
                </c:pt>
                <c:pt idx="744">
                  <c:v>573.561949968338</c:v>
                </c:pt>
                <c:pt idx="745">
                  <c:v>573.5791599750518</c:v>
                </c:pt>
                <c:pt idx="746">
                  <c:v>573.5936601161956</c:v>
                </c:pt>
                <c:pt idx="747">
                  <c:v>573.612179994583</c:v>
                </c:pt>
                <c:pt idx="748">
                  <c:v>573.6232900619507</c:v>
                </c:pt>
                <c:pt idx="749">
                  <c:v>573.6377699375152</c:v>
                </c:pt>
                <c:pt idx="750">
                  <c:v>573.6503500938416</c:v>
                </c:pt>
                <c:pt idx="751">
                  <c:v>574.064730167389</c:v>
                </c:pt>
                <c:pt idx="752">
                  <c:v>574.0766100883484</c:v>
                </c:pt>
                <c:pt idx="753">
                  <c:v>574.0875599384308</c:v>
                </c:pt>
                <c:pt idx="754">
                  <c:v>574.1023001670837</c:v>
                </c:pt>
                <c:pt idx="755">
                  <c:v>574.1142101287842</c:v>
                </c:pt>
                <c:pt idx="756">
                  <c:v>574.122920036316</c:v>
                </c:pt>
                <c:pt idx="757">
                  <c:v>574.131870031357</c:v>
                </c:pt>
                <c:pt idx="758">
                  <c:v>574.140769958496</c:v>
                </c:pt>
                <c:pt idx="759">
                  <c:v>574.290349960327</c:v>
                </c:pt>
                <c:pt idx="760">
                  <c:v>574.2527101039884</c:v>
                </c:pt>
                <c:pt idx="761">
                  <c:v>574.258670091629</c:v>
                </c:pt>
                <c:pt idx="762">
                  <c:v>574.2731900215148</c:v>
                </c:pt>
                <c:pt idx="763">
                  <c:v>574.279690027237</c:v>
                </c:pt>
                <c:pt idx="764">
                  <c:v>574.2857999801635</c:v>
                </c:pt>
                <c:pt idx="765">
                  <c:v>574.290330171585</c:v>
                </c:pt>
                <c:pt idx="766">
                  <c:v>574.3345601558683</c:v>
                </c:pt>
                <c:pt idx="767">
                  <c:v>574.3466501235961</c:v>
                </c:pt>
              </c:numCache>
            </c:numRef>
          </c:xVal>
          <c:yVal>
            <c:numRef>
              <c:f>cholesky_32_dynamic_prefetch_40!$G$2:$G$770</c:f>
              <c:numCache>
                <c:formatCode>General</c:formatCode>
                <c:ptCount val="769"/>
                <c:pt idx="0">
                  <c:v>0.0</c:v>
                </c:pt>
                <c:pt idx="1">
                  <c:v>653.0</c:v>
                </c:pt>
                <c:pt idx="2">
                  <c:v>4314.0</c:v>
                </c:pt>
                <c:pt idx="3">
                  <c:v>4368.0</c:v>
                </c:pt>
                <c:pt idx="4">
                  <c:v>4730.0</c:v>
                </c:pt>
                <c:pt idx="5">
                  <c:v>4530.0</c:v>
                </c:pt>
                <c:pt idx="6">
                  <c:v>4582.0</c:v>
                </c:pt>
                <c:pt idx="7">
                  <c:v>4754.0</c:v>
                </c:pt>
                <c:pt idx="8">
                  <c:v>4296.0</c:v>
                </c:pt>
                <c:pt idx="9">
                  <c:v>4792.0</c:v>
                </c:pt>
                <c:pt idx="10">
                  <c:v>4268.0</c:v>
                </c:pt>
                <c:pt idx="11">
                  <c:v>4588.0</c:v>
                </c:pt>
                <c:pt idx="12">
                  <c:v>4454.0</c:v>
                </c:pt>
                <c:pt idx="13">
                  <c:v>4400.0</c:v>
                </c:pt>
                <c:pt idx="14">
                  <c:v>4521.0</c:v>
                </c:pt>
                <c:pt idx="15">
                  <c:v>4466.0</c:v>
                </c:pt>
                <c:pt idx="16">
                  <c:v>4772.0</c:v>
                </c:pt>
                <c:pt idx="17">
                  <c:v>4456.0</c:v>
                </c:pt>
                <c:pt idx="18">
                  <c:v>4324.0</c:v>
                </c:pt>
                <c:pt idx="19">
                  <c:v>4344.0</c:v>
                </c:pt>
                <c:pt idx="20">
                  <c:v>4712.0</c:v>
                </c:pt>
                <c:pt idx="21">
                  <c:v>4299.0</c:v>
                </c:pt>
                <c:pt idx="22">
                  <c:v>4268.0</c:v>
                </c:pt>
                <c:pt idx="23">
                  <c:v>4379.0</c:v>
                </c:pt>
                <c:pt idx="24">
                  <c:v>4105.0</c:v>
                </c:pt>
                <c:pt idx="25">
                  <c:v>4159.0</c:v>
                </c:pt>
                <c:pt idx="26">
                  <c:v>4706.0</c:v>
                </c:pt>
                <c:pt idx="27">
                  <c:v>4845.0</c:v>
                </c:pt>
                <c:pt idx="28">
                  <c:v>4331.0</c:v>
                </c:pt>
                <c:pt idx="29">
                  <c:v>4923.0</c:v>
                </c:pt>
                <c:pt idx="30">
                  <c:v>4220.0</c:v>
                </c:pt>
                <c:pt idx="31">
                  <c:v>4545.0</c:v>
                </c:pt>
                <c:pt idx="32">
                  <c:v>5063.0</c:v>
                </c:pt>
                <c:pt idx="33">
                  <c:v>4718.0</c:v>
                </c:pt>
                <c:pt idx="34">
                  <c:v>4642.0</c:v>
                </c:pt>
                <c:pt idx="35">
                  <c:v>5034.0</c:v>
                </c:pt>
                <c:pt idx="36">
                  <c:v>3952.0</c:v>
                </c:pt>
                <c:pt idx="37">
                  <c:v>4045.0</c:v>
                </c:pt>
                <c:pt idx="38">
                  <c:v>4299.0</c:v>
                </c:pt>
                <c:pt idx="39">
                  <c:v>4081.0</c:v>
                </c:pt>
                <c:pt idx="40">
                  <c:v>4212.0</c:v>
                </c:pt>
                <c:pt idx="41">
                  <c:v>4599.0</c:v>
                </c:pt>
                <c:pt idx="42">
                  <c:v>3877.0</c:v>
                </c:pt>
                <c:pt idx="43">
                  <c:v>4190.0</c:v>
                </c:pt>
                <c:pt idx="44">
                  <c:v>3926.0</c:v>
                </c:pt>
                <c:pt idx="45">
                  <c:v>3941.0</c:v>
                </c:pt>
                <c:pt idx="46">
                  <c:v>3867.0</c:v>
                </c:pt>
                <c:pt idx="47">
                  <c:v>4640.0</c:v>
                </c:pt>
                <c:pt idx="48">
                  <c:v>3849.0</c:v>
                </c:pt>
                <c:pt idx="49">
                  <c:v>4145.0</c:v>
                </c:pt>
                <c:pt idx="50">
                  <c:v>3974.0</c:v>
                </c:pt>
                <c:pt idx="51">
                  <c:v>4029.0</c:v>
                </c:pt>
                <c:pt idx="52">
                  <c:v>3855.0</c:v>
                </c:pt>
                <c:pt idx="53">
                  <c:v>3965.0</c:v>
                </c:pt>
                <c:pt idx="54">
                  <c:v>4003.0</c:v>
                </c:pt>
                <c:pt idx="55">
                  <c:v>3962.0</c:v>
                </c:pt>
                <c:pt idx="56">
                  <c:v>3772.0</c:v>
                </c:pt>
                <c:pt idx="57">
                  <c:v>3899.0</c:v>
                </c:pt>
                <c:pt idx="58">
                  <c:v>4423.0</c:v>
                </c:pt>
                <c:pt idx="59">
                  <c:v>3879.0</c:v>
                </c:pt>
                <c:pt idx="60">
                  <c:v>3928.0</c:v>
                </c:pt>
                <c:pt idx="61">
                  <c:v>3764.0</c:v>
                </c:pt>
                <c:pt idx="62">
                  <c:v>3807.0</c:v>
                </c:pt>
                <c:pt idx="63">
                  <c:v>4046.0</c:v>
                </c:pt>
                <c:pt idx="64">
                  <c:v>3714.0</c:v>
                </c:pt>
                <c:pt idx="65">
                  <c:v>3740.0</c:v>
                </c:pt>
                <c:pt idx="66">
                  <c:v>3841.0</c:v>
                </c:pt>
                <c:pt idx="67">
                  <c:v>3745.0</c:v>
                </c:pt>
                <c:pt idx="68">
                  <c:v>4028.0</c:v>
                </c:pt>
                <c:pt idx="69">
                  <c:v>3762.0</c:v>
                </c:pt>
                <c:pt idx="70">
                  <c:v>3662.0</c:v>
                </c:pt>
                <c:pt idx="71">
                  <c:v>3722.0</c:v>
                </c:pt>
                <c:pt idx="72">
                  <c:v>3685.0</c:v>
                </c:pt>
                <c:pt idx="73">
                  <c:v>3643.0</c:v>
                </c:pt>
                <c:pt idx="74">
                  <c:v>4204.0</c:v>
                </c:pt>
                <c:pt idx="75">
                  <c:v>3974.0</c:v>
                </c:pt>
                <c:pt idx="76">
                  <c:v>3875.0</c:v>
                </c:pt>
                <c:pt idx="77">
                  <c:v>3665.0</c:v>
                </c:pt>
                <c:pt idx="78">
                  <c:v>3819.0</c:v>
                </c:pt>
                <c:pt idx="79">
                  <c:v>3771.0</c:v>
                </c:pt>
                <c:pt idx="80">
                  <c:v>3623.0</c:v>
                </c:pt>
                <c:pt idx="81">
                  <c:v>3930.0</c:v>
                </c:pt>
                <c:pt idx="82">
                  <c:v>3654.0</c:v>
                </c:pt>
                <c:pt idx="83">
                  <c:v>3968.0</c:v>
                </c:pt>
                <c:pt idx="84">
                  <c:v>3553.0</c:v>
                </c:pt>
                <c:pt idx="85">
                  <c:v>3688.0</c:v>
                </c:pt>
                <c:pt idx="86">
                  <c:v>3679.0</c:v>
                </c:pt>
                <c:pt idx="87">
                  <c:v>3661.0</c:v>
                </c:pt>
                <c:pt idx="88">
                  <c:v>3934.0</c:v>
                </c:pt>
                <c:pt idx="89">
                  <c:v>3779.0</c:v>
                </c:pt>
                <c:pt idx="90">
                  <c:v>3700.0</c:v>
                </c:pt>
                <c:pt idx="91">
                  <c:v>3603.0</c:v>
                </c:pt>
                <c:pt idx="92">
                  <c:v>3789.0</c:v>
                </c:pt>
                <c:pt idx="93">
                  <c:v>3858.0</c:v>
                </c:pt>
                <c:pt idx="94">
                  <c:v>3539.0</c:v>
                </c:pt>
                <c:pt idx="95">
                  <c:v>3496.0</c:v>
                </c:pt>
                <c:pt idx="96">
                  <c:v>3522.0</c:v>
                </c:pt>
                <c:pt idx="97">
                  <c:v>3629.0</c:v>
                </c:pt>
                <c:pt idx="98">
                  <c:v>3475.0</c:v>
                </c:pt>
                <c:pt idx="99">
                  <c:v>3574.0</c:v>
                </c:pt>
                <c:pt idx="100">
                  <c:v>3516.0</c:v>
                </c:pt>
                <c:pt idx="101">
                  <c:v>3508.0</c:v>
                </c:pt>
                <c:pt idx="102">
                  <c:v>3486.0</c:v>
                </c:pt>
                <c:pt idx="103">
                  <c:v>3476.0</c:v>
                </c:pt>
                <c:pt idx="104">
                  <c:v>3542.0</c:v>
                </c:pt>
                <c:pt idx="105">
                  <c:v>3448.0</c:v>
                </c:pt>
                <c:pt idx="106">
                  <c:v>3414.0</c:v>
                </c:pt>
                <c:pt idx="107">
                  <c:v>3610.0</c:v>
                </c:pt>
                <c:pt idx="108">
                  <c:v>3401.0</c:v>
                </c:pt>
                <c:pt idx="109">
                  <c:v>3410.0</c:v>
                </c:pt>
                <c:pt idx="110">
                  <c:v>3391.0</c:v>
                </c:pt>
                <c:pt idx="111">
                  <c:v>3566.0</c:v>
                </c:pt>
                <c:pt idx="112">
                  <c:v>3431.0</c:v>
                </c:pt>
                <c:pt idx="113">
                  <c:v>3347.0</c:v>
                </c:pt>
                <c:pt idx="114">
                  <c:v>3351.0</c:v>
                </c:pt>
                <c:pt idx="115">
                  <c:v>3393.0</c:v>
                </c:pt>
                <c:pt idx="116">
                  <c:v>3432.0</c:v>
                </c:pt>
                <c:pt idx="117">
                  <c:v>3331.0</c:v>
                </c:pt>
                <c:pt idx="118">
                  <c:v>3314.0</c:v>
                </c:pt>
                <c:pt idx="119">
                  <c:v>3401.0</c:v>
                </c:pt>
                <c:pt idx="120">
                  <c:v>3342.0</c:v>
                </c:pt>
                <c:pt idx="121">
                  <c:v>3312.0</c:v>
                </c:pt>
                <c:pt idx="122">
                  <c:v>3305.0</c:v>
                </c:pt>
                <c:pt idx="123">
                  <c:v>3353.0</c:v>
                </c:pt>
                <c:pt idx="124">
                  <c:v>3292.0</c:v>
                </c:pt>
                <c:pt idx="125">
                  <c:v>3322.0</c:v>
                </c:pt>
                <c:pt idx="126">
                  <c:v>3317.0</c:v>
                </c:pt>
                <c:pt idx="127">
                  <c:v>3303.0</c:v>
                </c:pt>
                <c:pt idx="128">
                  <c:v>3250.0</c:v>
                </c:pt>
                <c:pt idx="129">
                  <c:v>3264.0</c:v>
                </c:pt>
                <c:pt idx="130">
                  <c:v>3238.0</c:v>
                </c:pt>
                <c:pt idx="131">
                  <c:v>3224.0</c:v>
                </c:pt>
                <c:pt idx="132">
                  <c:v>3241.0</c:v>
                </c:pt>
                <c:pt idx="133">
                  <c:v>3219.0</c:v>
                </c:pt>
                <c:pt idx="134">
                  <c:v>3212.0</c:v>
                </c:pt>
                <c:pt idx="135">
                  <c:v>3187.0</c:v>
                </c:pt>
                <c:pt idx="136">
                  <c:v>3183.0</c:v>
                </c:pt>
                <c:pt idx="137">
                  <c:v>3168.0</c:v>
                </c:pt>
                <c:pt idx="138">
                  <c:v>3152.0</c:v>
                </c:pt>
                <c:pt idx="139">
                  <c:v>3123.0</c:v>
                </c:pt>
                <c:pt idx="140">
                  <c:v>3117.0</c:v>
                </c:pt>
                <c:pt idx="141">
                  <c:v>3118.0</c:v>
                </c:pt>
                <c:pt idx="142">
                  <c:v>3092.0</c:v>
                </c:pt>
                <c:pt idx="143">
                  <c:v>3091.0</c:v>
                </c:pt>
                <c:pt idx="144">
                  <c:v>3063.0</c:v>
                </c:pt>
                <c:pt idx="145">
                  <c:v>3057.0</c:v>
                </c:pt>
                <c:pt idx="146">
                  <c:v>3045.0</c:v>
                </c:pt>
                <c:pt idx="147">
                  <c:v>3037.0</c:v>
                </c:pt>
                <c:pt idx="148">
                  <c:v>3018.0</c:v>
                </c:pt>
                <c:pt idx="149">
                  <c:v>3011.0</c:v>
                </c:pt>
                <c:pt idx="150">
                  <c:v>2992.0</c:v>
                </c:pt>
                <c:pt idx="151">
                  <c:v>2984.0</c:v>
                </c:pt>
                <c:pt idx="152">
                  <c:v>2965.0</c:v>
                </c:pt>
                <c:pt idx="153">
                  <c:v>2932.0</c:v>
                </c:pt>
                <c:pt idx="154">
                  <c:v>2917.0</c:v>
                </c:pt>
                <c:pt idx="155">
                  <c:v>2917.0</c:v>
                </c:pt>
                <c:pt idx="156">
                  <c:v>2910.0</c:v>
                </c:pt>
                <c:pt idx="157">
                  <c:v>2890.0</c:v>
                </c:pt>
                <c:pt idx="158">
                  <c:v>2879.0</c:v>
                </c:pt>
                <c:pt idx="159">
                  <c:v>2857.0</c:v>
                </c:pt>
                <c:pt idx="160">
                  <c:v>2836.0</c:v>
                </c:pt>
                <c:pt idx="161">
                  <c:v>2833.0</c:v>
                </c:pt>
                <c:pt idx="162">
                  <c:v>2818.0</c:v>
                </c:pt>
                <c:pt idx="163">
                  <c:v>2811.0</c:v>
                </c:pt>
                <c:pt idx="164">
                  <c:v>2794.0</c:v>
                </c:pt>
                <c:pt idx="165">
                  <c:v>2773.0</c:v>
                </c:pt>
                <c:pt idx="166">
                  <c:v>2777.0</c:v>
                </c:pt>
                <c:pt idx="167">
                  <c:v>2771.0</c:v>
                </c:pt>
                <c:pt idx="168">
                  <c:v>2748.0</c:v>
                </c:pt>
                <c:pt idx="169">
                  <c:v>2750.0</c:v>
                </c:pt>
                <c:pt idx="170">
                  <c:v>2733.0</c:v>
                </c:pt>
                <c:pt idx="171">
                  <c:v>2728.0</c:v>
                </c:pt>
                <c:pt idx="172">
                  <c:v>2710.0</c:v>
                </c:pt>
                <c:pt idx="173">
                  <c:v>2706.0</c:v>
                </c:pt>
                <c:pt idx="174">
                  <c:v>2691.0</c:v>
                </c:pt>
                <c:pt idx="175">
                  <c:v>2685.0</c:v>
                </c:pt>
                <c:pt idx="176">
                  <c:v>2682.0</c:v>
                </c:pt>
                <c:pt idx="177">
                  <c:v>2640.0</c:v>
                </c:pt>
                <c:pt idx="178">
                  <c:v>2650.0</c:v>
                </c:pt>
                <c:pt idx="179">
                  <c:v>2655.0</c:v>
                </c:pt>
                <c:pt idx="180">
                  <c:v>2627.0</c:v>
                </c:pt>
                <c:pt idx="181">
                  <c:v>2610.0</c:v>
                </c:pt>
                <c:pt idx="182">
                  <c:v>2619.0</c:v>
                </c:pt>
                <c:pt idx="183">
                  <c:v>2594.0</c:v>
                </c:pt>
                <c:pt idx="184">
                  <c:v>2598.0</c:v>
                </c:pt>
                <c:pt idx="185">
                  <c:v>2578.0</c:v>
                </c:pt>
                <c:pt idx="186">
                  <c:v>2569.0</c:v>
                </c:pt>
                <c:pt idx="187">
                  <c:v>2535.0</c:v>
                </c:pt>
                <c:pt idx="188">
                  <c:v>2553.0</c:v>
                </c:pt>
                <c:pt idx="189">
                  <c:v>2537.0</c:v>
                </c:pt>
                <c:pt idx="190">
                  <c:v>2496.0</c:v>
                </c:pt>
                <c:pt idx="191">
                  <c:v>2499.0</c:v>
                </c:pt>
                <c:pt idx="192">
                  <c:v>2455.0</c:v>
                </c:pt>
                <c:pt idx="193">
                  <c:v>2460.0</c:v>
                </c:pt>
                <c:pt idx="194">
                  <c:v>2447.0</c:v>
                </c:pt>
                <c:pt idx="195">
                  <c:v>2445.0</c:v>
                </c:pt>
                <c:pt idx="196">
                  <c:v>2439.0</c:v>
                </c:pt>
                <c:pt idx="197">
                  <c:v>2414.0</c:v>
                </c:pt>
                <c:pt idx="198">
                  <c:v>2420.0</c:v>
                </c:pt>
                <c:pt idx="199">
                  <c:v>2399.0</c:v>
                </c:pt>
                <c:pt idx="200">
                  <c:v>2393.0</c:v>
                </c:pt>
                <c:pt idx="201">
                  <c:v>2380.0</c:v>
                </c:pt>
                <c:pt idx="202">
                  <c:v>2376.0</c:v>
                </c:pt>
                <c:pt idx="203">
                  <c:v>2360.0</c:v>
                </c:pt>
                <c:pt idx="204">
                  <c:v>2343.0</c:v>
                </c:pt>
                <c:pt idx="205">
                  <c:v>2338.0</c:v>
                </c:pt>
                <c:pt idx="206">
                  <c:v>2323.0</c:v>
                </c:pt>
                <c:pt idx="207">
                  <c:v>2328.0</c:v>
                </c:pt>
                <c:pt idx="208">
                  <c:v>2327.0</c:v>
                </c:pt>
                <c:pt idx="209">
                  <c:v>2301.0</c:v>
                </c:pt>
                <c:pt idx="210">
                  <c:v>2291.0</c:v>
                </c:pt>
                <c:pt idx="211">
                  <c:v>2269.0</c:v>
                </c:pt>
                <c:pt idx="212">
                  <c:v>2277.0</c:v>
                </c:pt>
                <c:pt idx="213">
                  <c:v>2267.0</c:v>
                </c:pt>
                <c:pt idx="214">
                  <c:v>2260.0</c:v>
                </c:pt>
                <c:pt idx="215">
                  <c:v>2242.0</c:v>
                </c:pt>
                <c:pt idx="216">
                  <c:v>2228.0</c:v>
                </c:pt>
                <c:pt idx="217">
                  <c:v>2234.0</c:v>
                </c:pt>
                <c:pt idx="218">
                  <c:v>2227.0</c:v>
                </c:pt>
                <c:pt idx="219">
                  <c:v>2203.0</c:v>
                </c:pt>
                <c:pt idx="220">
                  <c:v>2205.0</c:v>
                </c:pt>
                <c:pt idx="221">
                  <c:v>2190.0</c:v>
                </c:pt>
                <c:pt idx="222">
                  <c:v>2158.0</c:v>
                </c:pt>
                <c:pt idx="223">
                  <c:v>2142.0</c:v>
                </c:pt>
                <c:pt idx="224">
                  <c:v>2126.0</c:v>
                </c:pt>
                <c:pt idx="225">
                  <c:v>2136.0</c:v>
                </c:pt>
                <c:pt idx="226">
                  <c:v>2140.0</c:v>
                </c:pt>
                <c:pt idx="227">
                  <c:v>2095.0</c:v>
                </c:pt>
                <c:pt idx="228">
                  <c:v>2086.0</c:v>
                </c:pt>
                <c:pt idx="229">
                  <c:v>2095.0</c:v>
                </c:pt>
                <c:pt idx="230">
                  <c:v>2095.0</c:v>
                </c:pt>
                <c:pt idx="231">
                  <c:v>2090.0</c:v>
                </c:pt>
                <c:pt idx="232">
                  <c:v>2085.0</c:v>
                </c:pt>
                <c:pt idx="233">
                  <c:v>2073.0</c:v>
                </c:pt>
                <c:pt idx="234">
                  <c:v>2068.0</c:v>
                </c:pt>
                <c:pt idx="235">
                  <c:v>2042.0</c:v>
                </c:pt>
                <c:pt idx="236">
                  <c:v>2038.0</c:v>
                </c:pt>
                <c:pt idx="237">
                  <c:v>2047.0</c:v>
                </c:pt>
                <c:pt idx="238">
                  <c:v>2017.0</c:v>
                </c:pt>
                <c:pt idx="239">
                  <c:v>2024.0</c:v>
                </c:pt>
                <c:pt idx="240">
                  <c:v>2016.0</c:v>
                </c:pt>
                <c:pt idx="241">
                  <c:v>1997.0</c:v>
                </c:pt>
                <c:pt idx="242">
                  <c:v>2004.0</c:v>
                </c:pt>
                <c:pt idx="243">
                  <c:v>1987.0</c:v>
                </c:pt>
                <c:pt idx="244">
                  <c:v>1981.0</c:v>
                </c:pt>
                <c:pt idx="245">
                  <c:v>1976.0</c:v>
                </c:pt>
                <c:pt idx="246">
                  <c:v>1960.0</c:v>
                </c:pt>
                <c:pt idx="247">
                  <c:v>1954.0</c:v>
                </c:pt>
                <c:pt idx="248">
                  <c:v>1954.0</c:v>
                </c:pt>
                <c:pt idx="249">
                  <c:v>1937.0</c:v>
                </c:pt>
                <c:pt idx="250">
                  <c:v>1917.0</c:v>
                </c:pt>
                <c:pt idx="251">
                  <c:v>1931.0</c:v>
                </c:pt>
                <c:pt idx="252">
                  <c:v>1901.0</c:v>
                </c:pt>
                <c:pt idx="253">
                  <c:v>1897.0</c:v>
                </c:pt>
                <c:pt idx="254">
                  <c:v>1901.0</c:v>
                </c:pt>
                <c:pt idx="255">
                  <c:v>1880.0</c:v>
                </c:pt>
                <c:pt idx="256">
                  <c:v>1869.0</c:v>
                </c:pt>
                <c:pt idx="257">
                  <c:v>1866.0</c:v>
                </c:pt>
                <c:pt idx="258">
                  <c:v>1864.0</c:v>
                </c:pt>
                <c:pt idx="259">
                  <c:v>1820.0</c:v>
                </c:pt>
                <c:pt idx="260">
                  <c:v>1793.0</c:v>
                </c:pt>
                <c:pt idx="261">
                  <c:v>1828.0</c:v>
                </c:pt>
                <c:pt idx="262">
                  <c:v>1822.0</c:v>
                </c:pt>
                <c:pt idx="263">
                  <c:v>1821.0</c:v>
                </c:pt>
                <c:pt idx="264">
                  <c:v>1827.0</c:v>
                </c:pt>
                <c:pt idx="265">
                  <c:v>1809.0</c:v>
                </c:pt>
                <c:pt idx="266">
                  <c:v>1797.0</c:v>
                </c:pt>
                <c:pt idx="267">
                  <c:v>1771.0</c:v>
                </c:pt>
                <c:pt idx="268">
                  <c:v>1799.0</c:v>
                </c:pt>
                <c:pt idx="269">
                  <c:v>1770.0</c:v>
                </c:pt>
                <c:pt idx="270">
                  <c:v>1748.0</c:v>
                </c:pt>
                <c:pt idx="271">
                  <c:v>1764.0</c:v>
                </c:pt>
                <c:pt idx="272">
                  <c:v>1743.0</c:v>
                </c:pt>
                <c:pt idx="273">
                  <c:v>1738.0</c:v>
                </c:pt>
                <c:pt idx="274">
                  <c:v>1727.0</c:v>
                </c:pt>
                <c:pt idx="275">
                  <c:v>1726.0</c:v>
                </c:pt>
                <c:pt idx="276">
                  <c:v>1719.0</c:v>
                </c:pt>
                <c:pt idx="277">
                  <c:v>1715.0</c:v>
                </c:pt>
                <c:pt idx="278">
                  <c:v>1701.0</c:v>
                </c:pt>
                <c:pt idx="279">
                  <c:v>1697.0</c:v>
                </c:pt>
                <c:pt idx="280">
                  <c:v>1693.0</c:v>
                </c:pt>
                <c:pt idx="281">
                  <c:v>1676.0</c:v>
                </c:pt>
                <c:pt idx="282">
                  <c:v>1672.0</c:v>
                </c:pt>
                <c:pt idx="283">
                  <c:v>1668.0</c:v>
                </c:pt>
                <c:pt idx="284">
                  <c:v>1653.0</c:v>
                </c:pt>
                <c:pt idx="285">
                  <c:v>1649.0</c:v>
                </c:pt>
                <c:pt idx="286">
                  <c:v>1643.0</c:v>
                </c:pt>
                <c:pt idx="287">
                  <c:v>1640.0</c:v>
                </c:pt>
                <c:pt idx="288">
                  <c:v>1625.0</c:v>
                </c:pt>
                <c:pt idx="289">
                  <c:v>1612.0</c:v>
                </c:pt>
                <c:pt idx="290">
                  <c:v>1608.0</c:v>
                </c:pt>
                <c:pt idx="291">
                  <c:v>1606.0</c:v>
                </c:pt>
                <c:pt idx="292">
                  <c:v>1594.0</c:v>
                </c:pt>
                <c:pt idx="293">
                  <c:v>1583.0</c:v>
                </c:pt>
                <c:pt idx="294">
                  <c:v>1574.0</c:v>
                </c:pt>
                <c:pt idx="295">
                  <c:v>1582.0</c:v>
                </c:pt>
                <c:pt idx="296">
                  <c:v>1563.0</c:v>
                </c:pt>
                <c:pt idx="297">
                  <c:v>1565.0</c:v>
                </c:pt>
                <c:pt idx="298">
                  <c:v>1559.0</c:v>
                </c:pt>
                <c:pt idx="299">
                  <c:v>1542.0</c:v>
                </c:pt>
                <c:pt idx="300">
                  <c:v>1541.0</c:v>
                </c:pt>
                <c:pt idx="301">
                  <c:v>1513.0</c:v>
                </c:pt>
                <c:pt idx="302">
                  <c:v>1521.0</c:v>
                </c:pt>
                <c:pt idx="303">
                  <c:v>1504.0</c:v>
                </c:pt>
                <c:pt idx="304">
                  <c:v>1515.0</c:v>
                </c:pt>
                <c:pt idx="305">
                  <c:v>1495.0</c:v>
                </c:pt>
                <c:pt idx="306">
                  <c:v>1505.0</c:v>
                </c:pt>
                <c:pt idx="307">
                  <c:v>1485.0</c:v>
                </c:pt>
                <c:pt idx="308">
                  <c:v>1487.0</c:v>
                </c:pt>
                <c:pt idx="309">
                  <c:v>1482.0</c:v>
                </c:pt>
                <c:pt idx="310">
                  <c:v>1467.0</c:v>
                </c:pt>
                <c:pt idx="311">
                  <c:v>1458.0</c:v>
                </c:pt>
                <c:pt idx="312">
                  <c:v>1460.0</c:v>
                </c:pt>
                <c:pt idx="313">
                  <c:v>1456.0</c:v>
                </c:pt>
                <c:pt idx="314">
                  <c:v>1428.0</c:v>
                </c:pt>
                <c:pt idx="315">
                  <c:v>1431.0</c:v>
                </c:pt>
                <c:pt idx="316">
                  <c:v>1433.0</c:v>
                </c:pt>
                <c:pt idx="317">
                  <c:v>1428.0</c:v>
                </c:pt>
                <c:pt idx="318">
                  <c:v>1394.0</c:v>
                </c:pt>
                <c:pt idx="319">
                  <c:v>1392.0</c:v>
                </c:pt>
                <c:pt idx="320">
                  <c:v>1379.0</c:v>
                </c:pt>
                <c:pt idx="321">
                  <c:v>1419.0</c:v>
                </c:pt>
                <c:pt idx="322">
                  <c:v>1384.0</c:v>
                </c:pt>
                <c:pt idx="323">
                  <c:v>1394.0</c:v>
                </c:pt>
                <c:pt idx="324">
                  <c:v>1383.0</c:v>
                </c:pt>
                <c:pt idx="325">
                  <c:v>1366.0</c:v>
                </c:pt>
                <c:pt idx="326">
                  <c:v>1379.0</c:v>
                </c:pt>
                <c:pt idx="327">
                  <c:v>1363.0</c:v>
                </c:pt>
                <c:pt idx="328">
                  <c:v>1358.0</c:v>
                </c:pt>
                <c:pt idx="329">
                  <c:v>1357.0</c:v>
                </c:pt>
                <c:pt idx="330">
                  <c:v>1354.0</c:v>
                </c:pt>
                <c:pt idx="331">
                  <c:v>1338.0</c:v>
                </c:pt>
                <c:pt idx="332">
                  <c:v>1333.0</c:v>
                </c:pt>
                <c:pt idx="333">
                  <c:v>1329.0</c:v>
                </c:pt>
                <c:pt idx="334">
                  <c:v>1326.0</c:v>
                </c:pt>
                <c:pt idx="335">
                  <c:v>1311.0</c:v>
                </c:pt>
                <c:pt idx="336">
                  <c:v>1311.0</c:v>
                </c:pt>
                <c:pt idx="337">
                  <c:v>1293.0</c:v>
                </c:pt>
                <c:pt idx="338">
                  <c:v>1299.0</c:v>
                </c:pt>
                <c:pt idx="339">
                  <c:v>1284.0</c:v>
                </c:pt>
                <c:pt idx="340">
                  <c:v>1286.0</c:v>
                </c:pt>
                <c:pt idx="341">
                  <c:v>1278.0</c:v>
                </c:pt>
                <c:pt idx="342">
                  <c:v>1274.0</c:v>
                </c:pt>
                <c:pt idx="343">
                  <c:v>1263.0</c:v>
                </c:pt>
                <c:pt idx="344">
                  <c:v>1255.0</c:v>
                </c:pt>
                <c:pt idx="345">
                  <c:v>1254.0</c:v>
                </c:pt>
                <c:pt idx="346">
                  <c:v>1250.0</c:v>
                </c:pt>
                <c:pt idx="347">
                  <c:v>1228.0</c:v>
                </c:pt>
                <c:pt idx="348">
                  <c:v>1232.0</c:v>
                </c:pt>
                <c:pt idx="349">
                  <c:v>1227.0</c:v>
                </c:pt>
                <c:pt idx="350">
                  <c:v>1194.0</c:v>
                </c:pt>
                <c:pt idx="351">
                  <c:v>1234.0</c:v>
                </c:pt>
                <c:pt idx="352">
                  <c:v>1211.0</c:v>
                </c:pt>
                <c:pt idx="353">
                  <c:v>1177.0</c:v>
                </c:pt>
                <c:pt idx="354">
                  <c:v>1187.0</c:v>
                </c:pt>
                <c:pt idx="355">
                  <c:v>1158.0</c:v>
                </c:pt>
                <c:pt idx="356">
                  <c:v>1154.0</c:v>
                </c:pt>
                <c:pt idx="357">
                  <c:v>1168.0</c:v>
                </c:pt>
                <c:pt idx="358">
                  <c:v>1169.0</c:v>
                </c:pt>
                <c:pt idx="359">
                  <c:v>1179.0</c:v>
                </c:pt>
                <c:pt idx="360">
                  <c:v>1157.0</c:v>
                </c:pt>
                <c:pt idx="361">
                  <c:v>1161.0</c:v>
                </c:pt>
                <c:pt idx="362">
                  <c:v>1154.0</c:v>
                </c:pt>
                <c:pt idx="363">
                  <c:v>1157.0</c:v>
                </c:pt>
                <c:pt idx="364">
                  <c:v>1144.0</c:v>
                </c:pt>
                <c:pt idx="365">
                  <c:v>1138.0</c:v>
                </c:pt>
                <c:pt idx="366">
                  <c:v>1122.0</c:v>
                </c:pt>
                <c:pt idx="367">
                  <c:v>1123.0</c:v>
                </c:pt>
                <c:pt idx="368">
                  <c:v>1120.0</c:v>
                </c:pt>
                <c:pt idx="369">
                  <c:v>1123.0</c:v>
                </c:pt>
                <c:pt idx="370">
                  <c:v>1121.0</c:v>
                </c:pt>
                <c:pt idx="371">
                  <c:v>1105.0</c:v>
                </c:pt>
                <c:pt idx="372">
                  <c:v>1103.0</c:v>
                </c:pt>
                <c:pt idx="373">
                  <c:v>1097.0</c:v>
                </c:pt>
                <c:pt idx="374">
                  <c:v>1088.0</c:v>
                </c:pt>
                <c:pt idx="375">
                  <c:v>1090.0</c:v>
                </c:pt>
                <c:pt idx="376">
                  <c:v>1078.0</c:v>
                </c:pt>
                <c:pt idx="377">
                  <c:v>1074.0</c:v>
                </c:pt>
                <c:pt idx="378">
                  <c:v>1065.0</c:v>
                </c:pt>
                <c:pt idx="379">
                  <c:v>1066.0</c:v>
                </c:pt>
                <c:pt idx="380">
                  <c:v>1062.0</c:v>
                </c:pt>
                <c:pt idx="381">
                  <c:v>1053.0</c:v>
                </c:pt>
                <c:pt idx="382">
                  <c:v>1047.0</c:v>
                </c:pt>
                <c:pt idx="383">
                  <c:v>1039.0</c:v>
                </c:pt>
                <c:pt idx="384">
                  <c:v>1057.0</c:v>
                </c:pt>
                <c:pt idx="385">
                  <c:v>1037.0</c:v>
                </c:pt>
                <c:pt idx="386">
                  <c:v>1044.0</c:v>
                </c:pt>
                <c:pt idx="387">
                  <c:v>986.0</c:v>
                </c:pt>
                <c:pt idx="388">
                  <c:v>986.0</c:v>
                </c:pt>
                <c:pt idx="389">
                  <c:v>1029.0</c:v>
                </c:pt>
                <c:pt idx="390">
                  <c:v>1021.0</c:v>
                </c:pt>
                <c:pt idx="391">
                  <c:v>1002.0</c:v>
                </c:pt>
                <c:pt idx="392">
                  <c:v>1038.0</c:v>
                </c:pt>
                <c:pt idx="393">
                  <c:v>999.0</c:v>
                </c:pt>
                <c:pt idx="394">
                  <c:v>998.0</c:v>
                </c:pt>
                <c:pt idx="395">
                  <c:v>1000.0</c:v>
                </c:pt>
                <c:pt idx="396">
                  <c:v>987.0</c:v>
                </c:pt>
                <c:pt idx="397">
                  <c:v>979.0</c:v>
                </c:pt>
                <c:pt idx="398">
                  <c:v>973.0</c:v>
                </c:pt>
                <c:pt idx="399">
                  <c:v>971.0</c:v>
                </c:pt>
                <c:pt idx="400">
                  <c:v>960.0</c:v>
                </c:pt>
                <c:pt idx="401">
                  <c:v>959.0</c:v>
                </c:pt>
                <c:pt idx="402">
                  <c:v>959.0</c:v>
                </c:pt>
                <c:pt idx="403">
                  <c:v>946.0</c:v>
                </c:pt>
                <c:pt idx="404">
                  <c:v>943.0</c:v>
                </c:pt>
                <c:pt idx="405">
                  <c:v>938.0</c:v>
                </c:pt>
                <c:pt idx="406">
                  <c:v>927.0</c:v>
                </c:pt>
                <c:pt idx="407">
                  <c:v>931.0</c:v>
                </c:pt>
                <c:pt idx="408">
                  <c:v>917.0</c:v>
                </c:pt>
                <c:pt idx="409">
                  <c:v>914.0</c:v>
                </c:pt>
                <c:pt idx="410">
                  <c:v>906.0</c:v>
                </c:pt>
                <c:pt idx="411">
                  <c:v>905.0</c:v>
                </c:pt>
                <c:pt idx="412">
                  <c:v>901.0</c:v>
                </c:pt>
                <c:pt idx="413">
                  <c:v>895.0</c:v>
                </c:pt>
                <c:pt idx="414">
                  <c:v>882.0</c:v>
                </c:pt>
                <c:pt idx="415">
                  <c:v>881.0</c:v>
                </c:pt>
                <c:pt idx="416">
                  <c:v>870.0</c:v>
                </c:pt>
                <c:pt idx="417">
                  <c:v>868.0</c:v>
                </c:pt>
                <c:pt idx="418">
                  <c:v>861.0</c:v>
                </c:pt>
                <c:pt idx="419">
                  <c:v>859.0</c:v>
                </c:pt>
                <c:pt idx="420">
                  <c:v>861.0</c:v>
                </c:pt>
                <c:pt idx="421">
                  <c:v>855.0</c:v>
                </c:pt>
                <c:pt idx="422">
                  <c:v>848.0</c:v>
                </c:pt>
                <c:pt idx="423">
                  <c:v>852.0</c:v>
                </c:pt>
                <c:pt idx="424">
                  <c:v>854.0</c:v>
                </c:pt>
                <c:pt idx="425">
                  <c:v>848.0</c:v>
                </c:pt>
                <c:pt idx="426">
                  <c:v>837.0</c:v>
                </c:pt>
                <c:pt idx="427">
                  <c:v>836.0</c:v>
                </c:pt>
                <c:pt idx="428">
                  <c:v>826.0</c:v>
                </c:pt>
                <c:pt idx="429">
                  <c:v>835.0</c:v>
                </c:pt>
                <c:pt idx="430">
                  <c:v>826.0</c:v>
                </c:pt>
                <c:pt idx="431">
                  <c:v>828.0</c:v>
                </c:pt>
                <c:pt idx="432">
                  <c:v>818.0</c:v>
                </c:pt>
                <c:pt idx="433">
                  <c:v>816.0</c:v>
                </c:pt>
                <c:pt idx="434">
                  <c:v>813.0</c:v>
                </c:pt>
                <c:pt idx="435">
                  <c:v>804.0</c:v>
                </c:pt>
                <c:pt idx="436">
                  <c:v>804.0</c:v>
                </c:pt>
                <c:pt idx="437">
                  <c:v>783.0</c:v>
                </c:pt>
                <c:pt idx="438">
                  <c:v>794.0</c:v>
                </c:pt>
                <c:pt idx="439">
                  <c:v>789.0</c:v>
                </c:pt>
                <c:pt idx="440">
                  <c:v>780.0</c:v>
                </c:pt>
                <c:pt idx="441">
                  <c:v>783.0</c:v>
                </c:pt>
                <c:pt idx="442">
                  <c:v>778.0</c:v>
                </c:pt>
                <c:pt idx="443">
                  <c:v>754.0</c:v>
                </c:pt>
                <c:pt idx="444">
                  <c:v>766.0</c:v>
                </c:pt>
                <c:pt idx="445">
                  <c:v>758.0</c:v>
                </c:pt>
                <c:pt idx="446">
                  <c:v>733.0</c:v>
                </c:pt>
                <c:pt idx="447">
                  <c:v>723.0</c:v>
                </c:pt>
                <c:pt idx="448">
                  <c:v>758.0</c:v>
                </c:pt>
                <c:pt idx="449">
                  <c:v>753.0</c:v>
                </c:pt>
                <c:pt idx="450">
                  <c:v>753.0</c:v>
                </c:pt>
                <c:pt idx="451">
                  <c:v>751.0</c:v>
                </c:pt>
                <c:pt idx="452">
                  <c:v>744.0</c:v>
                </c:pt>
                <c:pt idx="453">
                  <c:v>735.0</c:v>
                </c:pt>
                <c:pt idx="454">
                  <c:v>732.0</c:v>
                </c:pt>
                <c:pt idx="455">
                  <c:v>724.0</c:v>
                </c:pt>
                <c:pt idx="456">
                  <c:v>703.0</c:v>
                </c:pt>
                <c:pt idx="457">
                  <c:v>702.0</c:v>
                </c:pt>
                <c:pt idx="458">
                  <c:v>711.0</c:v>
                </c:pt>
                <c:pt idx="459">
                  <c:v>711.0</c:v>
                </c:pt>
                <c:pt idx="460">
                  <c:v>709.0</c:v>
                </c:pt>
                <c:pt idx="461">
                  <c:v>709.0</c:v>
                </c:pt>
                <c:pt idx="462">
                  <c:v>691.0</c:v>
                </c:pt>
                <c:pt idx="463">
                  <c:v>684.0</c:v>
                </c:pt>
                <c:pt idx="464">
                  <c:v>673.0</c:v>
                </c:pt>
                <c:pt idx="465">
                  <c:v>680.0</c:v>
                </c:pt>
                <c:pt idx="466">
                  <c:v>664.0</c:v>
                </c:pt>
                <c:pt idx="467">
                  <c:v>662.0</c:v>
                </c:pt>
                <c:pt idx="468">
                  <c:v>659.0</c:v>
                </c:pt>
                <c:pt idx="469">
                  <c:v>662.0</c:v>
                </c:pt>
                <c:pt idx="470">
                  <c:v>663.0</c:v>
                </c:pt>
                <c:pt idx="471">
                  <c:v>652.0</c:v>
                </c:pt>
                <c:pt idx="472">
                  <c:v>648.0</c:v>
                </c:pt>
                <c:pt idx="473">
                  <c:v>644.0</c:v>
                </c:pt>
                <c:pt idx="474">
                  <c:v>642.0</c:v>
                </c:pt>
                <c:pt idx="475">
                  <c:v>629.0</c:v>
                </c:pt>
                <c:pt idx="476">
                  <c:v>627.0</c:v>
                </c:pt>
                <c:pt idx="477">
                  <c:v>628.0</c:v>
                </c:pt>
                <c:pt idx="478">
                  <c:v>607.0</c:v>
                </c:pt>
                <c:pt idx="479">
                  <c:v>622.0</c:v>
                </c:pt>
                <c:pt idx="480">
                  <c:v>611.0</c:v>
                </c:pt>
                <c:pt idx="481">
                  <c:v>596.0</c:v>
                </c:pt>
                <c:pt idx="482">
                  <c:v>607.0</c:v>
                </c:pt>
                <c:pt idx="483">
                  <c:v>587.0</c:v>
                </c:pt>
                <c:pt idx="484">
                  <c:v>594.0</c:v>
                </c:pt>
                <c:pt idx="485">
                  <c:v>598.0</c:v>
                </c:pt>
                <c:pt idx="486">
                  <c:v>585.0</c:v>
                </c:pt>
                <c:pt idx="487">
                  <c:v>594.0</c:v>
                </c:pt>
                <c:pt idx="488">
                  <c:v>588.0</c:v>
                </c:pt>
                <c:pt idx="489">
                  <c:v>580.0</c:v>
                </c:pt>
                <c:pt idx="490">
                  <c:v>577.0</c:v>
                </c:pt>
                <c:pt idx="491">
                  <c:v>586.0</c:v>
                </c:pt>
                <c:pt idx="492">
                  <c:v>600.0</c:v>
                </c:pt>
                <c:pt idx="493">
                  <c:v>582.0</c:v>
                </c:pt>
                <c:pt idx="494">
                  <c:v>576.0</c:v>
                </c:pt>
                <c:pt idx="495">
                  <c:v>578.0</c:v>
                </c:pt>
                <c:pt idx="496">
                  <c:v>576.0</c:v>
                </c:pt>
                <c:pt idx="497">
                  <c:v>571.0</c:v>
                </c:pt>
                <c:pt idx="498">
                  <c:v>569.0</c:v>
                </c:pt>
                <c:pt idx="499">
                  <c:v>562.0</c:v>
                </c:pt>
                <c:pt idx="500">
                  <c:v>567.0</c:v>
                </c:pt>
                <c:pt idx="501">
                  <c:v>561.0</c:v>
                </c:pt>
                <c:pt idx="502">
                  <c:v>557.0</c:v>
                </c:pt>
                <c:pt idx="503">
                  <c:v>555.0</c:v>
                </c:pt>
                <c:pt idx="504">
                  <c:v>553.0</c:v>
                </c:pt>
                <c:pt idx="505">
                  <c:v>546.0</c:v>
                </c:pt>
                <c:pt idx="506">
                  <c:v>545.0</c:v>
                </c:pt>
                <c:pt idx="507">
                  <c:v>532.0</c:v>
                </c:pt>
                <c:pt idx="508">
                  <c:v>537.0</c:v>
                </c:pt>
                <c:pt idx="509">
                  <c:v>533.0</c:v>
                </c:pt>
                <c:pt idx="510">
                  <c:v>518.0</c:v>
                </c:pt>
                <c:pt idx="511">
                  <c:v>517.0</c:v>
                </c:pt>
                <c:pt idx="512">
                  <c:v>526.0</c:v>
                </c:pt>
                <c:pt idx="513">
                  <c:v>524.0</c:v>
                </c:pt>
                <c:pt idx="514">
                  <c:v>521.0</c:v>
                </c:pt>
                <c:pt idx="515">
                  <c:v>497.0</c:v>
                </c:pt>
                <c:pt idx="516">
                  <c:v>521.0</c:v>
                </c:pt>
                <c:pt idx="517">
                  <c:v>515.0</c:v>
                </c:pt>
                <c:pt idx="518">
                  <c:v>513.0</c:v>
                </c:pt>
                <c:pt idx="519">
                  <c:v>499.0</c:v>
                </c:pt>
                <c:pt idx="520">
                  <c:v>500.0</c:v>
                </c:pt>
                <c:pt idx="521">
                  <c:v>504.0</c:v>
                </c:pt>
                <c:pt idx="522">
                  <c:v>480.0</c:v>
                </c:pt>
                <c:pt idx="523">
                  <c:v>489.0</c:v>
                </c:pt>
                <c:pt idx="524">
                  <c:v>474.0</c:v>
                </c:pt>
                <c:pt idx="525">
                  <c:v>466.0</c:v>
                </c:pt>
                <c:pt idx="526">
                  <c:v>472.0</c:v>
                </c:pt>
                <c:pt idx="527">
                  <c:v>470.0</c:v>
                </c:pt>
                <c:pt idx="528">
                  <c:v>468.0</c:v>
                </c:pt>
                <c:pt idx="529">
                  <c:v>455.0</c:v>
                </c:pt>
                <c:pt idx="530">
                  <c:v>462.0</c:v>
                </c:pt>
                <c:pt idx="531">
                  <c:v>460.0</c:v>
                </c:pt>
                <c:pt idx="532">
                  <c:v>453.0</c:v>
                </c:pt>
                <c:pt idx="533">
                  <c:v>445.0</c:v>
                </c:pt>
                <c:pt idx="534">
                  <c:v>442.0</c:v>
                </c:pt>
                <c:pt idx="535">
                  <c:v>432.0</c:v>
                </c:pt>
                <c:pt idx="536">
                  <c:v>429.0</c:v>
                </c:pt>
                <c:pt idx="537">
                  <c:v>422.0</c:v>
                </c:pt>
                <c:pt idx="538">
                  <c:v>405.0</c:v>
                </c:pt>
                <c:pt idx="539">
                  <c:v>408.0</c:v>
                </c:pt>
                <c:pt idx="540">
                  <c:v>401.0</c:v>
                </c:pt>
                <c:pt idx="541">
                  <c:v>388.0</c:v>
                </c:pt>
                <c:pt idx="542">
                  <c:v>385.0</c:v>
                </c:pt>
                <c:pt idx="543">
                  <c:v>378.0</c:v>
                </c:pt>
                <c:pt idx="544">
                  <c:v>377.0</c:v>
                </c:pt>
                <c:pt idx="545">
                  <c:v>389.0</c:v>
                </c:pt>
                <c:pt idx="546">
                  <c:v>386.0</c:v>
                </c:pt>
                <c:pt idx="547">
                  <c:v>388.0</c:v>
                </c:pt>
                <c:pt idx="548">
                  <c:v>393.0</c:v>
                </c:pt>
                <c:pt idx="549">
                  <c:v>390.0</c:v>
                </c:pt>
                <c:pt idx="550">
                  <c:v>388.0</c:v>
                </c:pt>
                <c:pt idx="551">
                  <c:v>392.0</c:v>
                </c:pt>
                <c:pt idx="552">
                  <c:v>388.0</c:v>
                </c:pt>
                <c:pt idx="553">
                  <c:v>390.0</c:v>
                </c:pt>
                <c:pt idx="554">
                  <c:v>382.0</c:v>
                </c:pt>
                <c:pt idx="555">
                  <c:v>389.0</c:v>
                </c:pt>
                <c:pt idx="556">
                  <c:v>380.0</c:v>
                </c:pt>
                <c:pt idx="557">
                  <c:v>381.0</c:v>
                </c:pt>
                <c:pt idx="558">
                  <c:v>375.0</c:v>
                </c:pt>
                <c:pt idx="559">
                  <c:v>366.0</c:v>
                </c:pt>
                <c:pt idx="560">
                  <c:v>379.0</c:v>
                </c:pt>
                <c:pt idx="561">
                  <c:v>372.0</c:v>
                </c:pt>
                <c:pt idx="562">
                  <c:v>375.0</c:v>
                </c:pt>
                <c:pt idx="563">
                  <c:v>362.0</c:v>
                </c:pt>
                <c:pt idx="564">
                  <c:v>363.0</c:v>
                </c:pt>
                <c:pt idx="565">
                  <c:v>365.0</c:v>
                </c:pt>
                <c:pt idx="566">
                  <c:v>365.0</c:v>
                </c:pt>
                <c:pt idx="567">
                  <c:v>353.0</c:v>
                </c:pt>
                <c:pt idx="568">
                  <c:v>351.0</c:v>
                </c:pt>
                <c:pt idx="569">
                  <c:v>355.0</c:v>
                </c:pt>
                <c:pt idx="570">
                  <c:v>354.0</c:v>
                </c:pt>
                <c:pt idx="571">
                  <c:v>336.0</c:v>
                </c:pt>
                <c:pt idx="572">
                  <c:v>343.0</c:v>
                </c:pt>
                <c:pt idx="573">
                  <c:v>339.0</c:v>
                </c:pt>
                <c:pt idx="574">
                  <c:v>305.0</c:v>
                </c:pt>
                <c:pt idx="575">
                  <c:v>322.0</c:v>
                </c:pt>
                <c:pt idx="576">
                  <c:v>331.0</c:v>
                </c:pt>
                <c:pt idx="577">
                  <c:v>344.0</c:v>
                </c:pt>
                <c:pt idx="578">
                  <c:v>323.0</c:v>
                </c:pt>
                <c:pt idx="579">
                  <c:v>321.0</c:v>
                </c:pt>
                <c:pt idx="580">
                  <c:v>321.0</c:v>
                </c:pt>
                <c:pt idx="581">
                  <c:v>343.0</c:v>
                </c:pt>
                <c:pt idx="582">
                  <c:v>319.0</c:v>
                </c:pt>
                <c:pt idx="583">
                  <c:v>312.0</c:v>
                </c:pt>
                <c:pt idx="584">
                  <c:v>322.0</c:v>
                </c:pt>
                <c:pt idx="585">
                  <c:v>308.0</c:v>
                </c:pt>
                <c:pt idx="586">
                  <c:v>304.0</c:v>
                </c:pt>
                <c:pt idx="587">
                  <c:v>307.0</c:v>
                </c:pt>
                <c:pt idx="588">
                  <c:v>304.0</c:v>
                </c:pt>
                <c:pt idx="589">
                  <c:v>305.0</c:v>
                </c:pt>
                <c:pt idx="590">
                  <c:v>295.0</c:v>
                </c:pt>
                <c:pt idx="591">
                  <c:v>286.0</c:v>
                </c:pt>
                <c:pt idx="592">
                  <c:v>279.0</c:v>
                </c:pt>
                <c:pt idx="593">
                  <c:v>273.0</c:v>
                </c:pt>
                <c:pt idx="594">
                  <c:v>281.0</c:v>
                </c:pt>
                <c:pt idx="595">
                  <c:v>271.0</c:v>
                </c:pt>
                <c:pt idx="596">
                  <c:v>267.0</c:v>
                </c:pt>
                <c:pt idx="597">
                  <c:v>273.0</c:v>
                </c:pt>
                <c:pt idx="598">
                  <c:v>269.0</c:v>
                </c:pt>
                <c:pt idx="599">
                  <c:v>257.0</c:v>
                </c:pt>
                <c:pt idx="600">
                  <c:v>252.0</c:v>
                </c:pt>
                <c:pt idx="601">
                  <c:v>247.0</c:v>
                </c:pt>
                <c:pt idx="602">
                  <c:v>249.0</c:v>
                </c:pt>
                <c:pt idx="603">
                  <c:v>227.0</c:v>
                </c:pt>
                <c:pt idx="604">
                  <c:v>233.0</c:v>
                </c:pt>
                <c:pt idx="605">
                  <c:v>237.0</c:v>
                </c:pt>
                <c:pt idx="606">
                  <c:v>216.0</c:v>
                </c:pt>
                <c:pt idx="607">
                  <c:v>217.0</c:v>
                </c:pt>
                <c:pt idx="608">
                  <c:v>201.0</c:v>
                </c:pt>
                <c:pt idx="609">
                  <c:v>212.0</c:v>
                </c:pt>
                <c:pt idx="610">
                  <c:v>214.0</c:v>
                </c:pt>
                <c:pt idx="611">
                  <c:v>213.0</c:v>
                </c:pt>
                <c:pt idx="612">
                  <c:v>208.0</c:v>
                </c:pt>
                <c:pt idx="613">
                  <c:v>208.0</c:v>
                </c:pt>
                <c:pt idx="614">
                  <c:v>217.0</c:v>
                </c:pt>
                <c:pt idx="615">
                  <c:v>219.0</c:v>
                </c:pt>
                <c:pt idx="616">
                  <c:v>205.0</c:v>
                </c:pt>
                <c:pt idx="617">
                  <c:v>212.0</c:v>
                </c:pt>
                <c:pt idx="618">
                  <c:v>216.0</c:v>
                </c:pt>
                <c:pt idx="619">
                  <c:v>250.0</c:v>
                </c:pt>
                <c:pt idx="620">
                  <c:v>179.0</c:v>
                </c:pt>
                <c:pt idx="621">
                  <c:v>187.0</c:v>
                </c:pt>
                <c:pt idx="622">
                  <c:v>218.0</c:v>
                </c:pt>
                <c:pt idx="623">
                  <c:v>189.0</c:v>
                </c:pt>
                <c:pt idx="624">
                  <c:v>204.0</c:v>
                </c:pt>
                <c:pt idx="625">
                  <c:v>181.0</c:v>
                </c:pt>
                <c:pt idx="626">
                  <c:v>199.0</c:v>
                </c:pt>
                <c:pt idx="627">
                  <c:v>190.0</c:v>
                </c:pt>
                <c:pt idx="628">
                  <c:v>183.0</c:v>
                </c:pt>
                <c:pt idx="629">
                  <c:v>227.0</c:v>
                </c:pt>
                <c:pt idx="630">
                  <c:v>146.0</c:v>
                </c:pt>
                <c:pt idx="631">
                  <c:v>153.0</c:v>
                </c:pt>
                <c:pt idx="632">
                  <c:v>151.0</c:v>
                </c:pt>
                <c:pt idx="633">
                  <c:v>171.0</c:v>
                </c:pt>
                <c:pt idx="634">
                  <c:v>164.0</c:v>
                </c:pt>
                <c:pt idx="635">
                  <c:v>149.0</c:v>
                </c:pt>
                <c:pt idx="636">
                  <c:v>180.0</c:v>
                </c:pt>
                <c:pt idx="637">
                  <c:v>161.0</c:v>
                </c:pt>
                <c:pt idx="638">
                  <c:v>79.0</c:v>
                </c:pt>
                <c:pt idx="639">
                  <c:v>126.0</c:v>
                </c:pt>
                <c:pt idx="640">
                  <c:v>123.0</c:v>
                </c:pt>
                <c:pt idx="641">
                  <c:v>157.0</c:v>
                </c:pt>
                <c:pt idx="642">
                  <c:v>145.0</c:v>
                </c:pt>
                <c:pt idx="643">
                  <c:v>145.0</c:v>
                </c:pt>
                <c:pt idx="644">
                  <c:v>91.0</c:v>
                </c:pt>
                <c:pt idx="645">
                  <c:v>110.0</c:v>
                </c:pt>
                <c:pt idx="646">
                  <c:v>105.0</c:v>
                </c:pt>
                <c:pt idx="647">
                  <c:v>112.0</c:v>
                </c:pt>
                <c:pt idx="648">
                  <c:v>111.0</c:v>
                </c:pt>
                <c:pt idx="649">
                  <c:v>114.0</c:v>
                </c:pt>
                <c:pt idx="650">
                  <c:v>123.0</c:v>
                </c:pt>
                <c:pt idx="651">
                  <c:v>111.0</c:v>
                </c:pt>
                <c:pt idx="652">
                  <c:v>32.0</c:v>
                </c:pt>
                <c:pt idx="653">
                  <c:v>177.0</c:v>
                </c:pt>
                <c:pt idx="654">
                  <c:v>18.0</c:v>
                </c:pt>
                <c:pt idx="655">
                  <c:v>133.0</c:v>
                </c:pt>
                <c:pt idx="656">
                  <c:v>144.0</c:v>
                </c:pt>
                <c:pt idx="657">
                  <c:v>39.0</c:v>
                </c:pt>
                <c:pt idx="658">
                  <c:v>10.0</c:v>
                </c:pt>
                <c:pt idx="659">
                  <c:v>1.0</c:v>
                </c:pt>
                <c:pt idx="660">
                  <c:v>25.0</c:v>
                </c:pt>
                <c:pt idx="661">
                  <c:v>75.0</c:v>
                </c:pt>
                <c:pt idx="662">
                  <c:v>9.0</c:v>
                </c:pt>
                <c:pt idx="663">
                  <c:v>25.0</c:v>
                </c:pt>
                <c:pt idx="664">
                  <c:v>29.0</c:v>
                </c:pt>
                <c:pt idx="665">
                  <c:v>68.0</c:v>
                </c:pt>
                <c:pt idx="666">
                  <c:v>98.0</c:v>
                </c:pt>
                <c:pt idx="667">
                  <c:v>35.0</c:v>
                </c:pt>
                <c:pt idx="668">
                  <c:v>27.0</c:v>
                </c:pt>
                <c:pt idx="669">
                  <c:v>39.0</c:v>
                </c:pt>
                <c:pt idx="670">
                  <c:v>78.0</c:v>
                </c:pt>
                <c:pt idx="671">
                  <c:v>74.0</c:v>
                </c:pt>
                <c:pt idx="672">
                  <c:v>43.0</c:v>
                </c:pt>
                <c:pt idx="673">
                  <c:v>0.0</c:v>
                </c:pt>
                <c:pt idx="674">
                  <c:v>46.0</c:v>
                </c:pt>
                <c:pt idx="675">
                  <c:v>4.0</c:v>
                </c:pt>
                <c:pt idx="676">
                  <c:v>0.0</c:v>
                </c:pt>
                <c:pt idx="677">
                  <c:v>94.0</c:v>
                </c:pt>
                <c:pt idx="678">
                  <c:v>0.0</c:v>
                </c:pt>
                <c:pt idx="679">
                  <c:v>9.0</c:v>
                </c:pt>
                <c:pt idx="680">
                  <c:v>0.0</c:v>
                </c:pt>
                <c:pt idx="681">
                  <c:v>0.0</c:v>
                </c:pt>
                <c:pt idx="682">
                  <c:v>2.0</c:v>
                </c:pt>
                <c:pt idx="683">
                  <c:v>0.0</c:v>
                </c:pt>
                <c:pt idx="684">
                  <c:v>76.0</c:v>
                </c:pt>
                <c:pt idx="685">
                  <c:v>0.0</c:v>
                </c:pt>
                <c:pt idx="686">
                  <c:v>67.0</c:v>
                </c:pt>
                <c:pt idx="687">
                  <c:v>0.0</c:v>
                </c:pt>
                <c:pt idx="688">
                  <c:v>3.0</c:v>
                </c:pt>
                <c:pt idx="689">
                  <c:v>0.0</c:v>
                </c:pt>
                <c:pt idx="690">
                  <c:v>9.0</c:v>
                </c:pt>
                <c:pt idx="691">
                  <c:v>0.0</c:v>
                </c:pt>
                <c:pt idx="692">
                  <c:v>0.0</c:v>
                </c:pt>
                <c:pt idx="693">
                  <c:v>52.0</c:v>
                </c:pt>
                <c:pt idx="694">
                  <c:v>60.0</c:v>
                </c:pt>
                <c:pt idx="695">
                  <c:v>0.0</c:v>
                </c:pt>
                <c:pt idx="696">
                  <c:v>0.0</c:v>
                </c:pt>
                <c:pt idx="697">
                  <c:v>62.0</c:v>
                </c:pt>
                <c:pt idx="698">
                  <c:v>0.0</c:v>
                </c:pt>
                <c:pt idx="699">
                  <c:v>15.0</c:v>
                </c:pt>
                <c:pt idx="700">
                  <c:v>0.0</c:v>
                </c:pt>
                <c:pt idx="701">
                  <c:v>24.0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38.0</c:v>
                </c:pt>
                <c:pt idx="706">
                  <c:v>0.0</c:v>
                </c:pt>
                <c:pt idx="707">
                  <c:v>9.0</c:v>
                </c:pt>
                <c:pt idx="708">
                  <c:v>0.0</c:v>
                </c:pt>
                <c:pt idx="709">
                  <c:v>3.0</c:v>
                </c:pt>
                <c:pt idx="710">
                  <c:v>13.0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8573496"/>
        <c:axId val="1207457960"/>
      </c:scatterChart>
      <c:valAx>
        <c:axId val="928333944"/>
        <c:scaling>
          <c:orientation val="minMax"/>
          <c:max val="6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8279944"/>
        <c:crosses val="autoZero"/>
        <c:crossBetween val="midCat"/>
      </c:valAx>
      <c:valAx>
        <c:axId val="1198279944"/>
        <c:scaling>
          <c:orientation val="minMax"/>
          <c:max val="5000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>
                    <a:effectLst/>
                  </a:rPr>
                  <a:t>Network Buffers</a:t>
                </a:r>
                <a:endParaRPr lang="en-US" sz="10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8333944"/>
        <c:crosses val="autoZero"/>
        <c:crossBetween val="midCat"/>
      </c:valAx>
      <c:valAx>
        <c:axId val="1207457960"/>
        <c:scaling>
          <c:orientation val="minMax"/>
          <c:max val="1200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Scheduled Work &amp;</a:t>
                </a:r>
                <a:r>
                  <a:rPr lang="en-US" baseline="0"/>
                  <a:t> Miss Rate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8573496"/>
        <c:crosses val="max"/>
        <c:crossBetween val="midCat"/>
      </c:valAx>
      <c:valAx>
        <c:axId val="1198573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074579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17033921896127"/>
          <c:y val="0.415325532225138"/>
          <c:w val="0.114734947904239"/>
          <c:h val="0.25297025371828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94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7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1CF6142E-1A50-A74A-B470-F5ABD7C345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08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23934C-FF7A-2A44-907A-58D3234EEFEA}" type="slidenum">
              <a:rPr lang="en-US"/>
              <a:pPr/>
              <a:t>1</a:t>
            </a:fld>
            <a:endParaRPr lang="en-US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F61183-AF39-F842-8AE8-D8F99E679BAF}" type="slidenum">
              <a:rPr lang="en-US"/>
              <a:pPr/>
              <a:t>12</a:t>
            </a:fld>
            <a:endParaRPr lang="en-US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C2B553-4956-1849-9FEE-17D43A53C497}" type="slidenum">
              <a:rPr lang="en-US"/>
              <a:pPr/>
              <a:t>13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BBE7FF-0EB8-6449-A7CF-DFBEF6E3F4F3}" type="slidenum">
              <a:rPr lang="en-US"/>
              <a:pPr/>
              <a:t>14</a:t>
            </a:fld>
            <a:endParaRPr lang="en-US"/>
          </a:p>
        </p:txBody>
      </p:sp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4A35C4-824F-AF4F-9201-F649BFBA7AAD}" type="slidenum">
              <a:rPr lang="en-US"/>
              <a:pPr/>
              <a:t>15</a:t>
            </a:fld>
            <a:endParaRPr lang="en-US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FDCB0A-4B3E-1140-8C81-AB350CD9141A}" type="slidenum">
              <a:rPr lang="en-US"/>
              <a:pPr/>
              <a:t>16</a:t>
            </a:fld>
            <a:endParaRPr lang="en-US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BE41DF-CC89-D242-AF2E-E6D30C29D641}" type="slidenum">
              <a:rPr lang="en-US"/>
              <a:pPr/>
              <a:t>17</a:t>
            </a:fld>
            <a:endParaRPr lang="en-US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741F37C7-9904-5F47-9067-4EA4A64341BF}" type="slidenum">
              <a:rPr lang="en-US"/>
              <a:pPr algn="r">
                <a:buClrTx/>
                <a:buFontTx/>
                <a:buNone/>
              </a:pPr>
              <a:t>17</a:t>
            </a:fld>
            <a:endParaRPr lang="en-US"/>
          </a:p>
        </p:txBody>
      </p:sp>
      <p:sp>
        <p:nvSpPr>
          <p:cNvPr id="54274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5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F86798-8AFD-3C4E-A7E7-BEFD41A8FC43}" type="slidenum">
              <a:rPr lang="en-US"/>
              <a:pPr/>
              <a:t>18</a:t>
            </a:fld>
            <a:endParaRPr lang="en-US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294A8C31-4B78-824F-96B4-12E6F55EEB06}" type="slidenum">
              <a:rPr lang="en-US"/>
              <a:pPr algn="r">
                <a:buClrTx/>
                <a:buFontTx/>
                <a:buNone/>
              </a:pPr>
              <a:t>18</a:t>
            </a:fld>
            <a:endParaRPr lang="en-US"/>
          </a:p>
        </p:txBody>
      </p:sp>
      <p:sp>
        <p:nvSpPr>
          <p:cNvPr id="55298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80BD2E-67CF-2543-8C8E-F4A61A76A300}" type="slidenum">
              <a:rPr lang="en-US"/>
              <a:pPr/>
              <a:t>19</a:t>
            </a:fld>
            <a:endParaRPr lang="en-US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C0C7A28B-791E-7E4D-A73C-52F4D21C2826}" type="slidenum">
              <a:rPr lang="en-US"/>
              <a:pPr algn="r">
                <a:buClrTx/>
                <a:buFontTx/>
                <a:buNone/>
              </a:pPr>
              <a:t>19</a:t>
            </a:fld>
            <a:endParaRPr lang="en-US"/>
          </a:p>
        </p:txBody>
      </p:sp>
      <p:sp>
        <p:nvSpPr>
          <p:cNvPr id="56322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7B0010-95F9-5E42-861B-461F543DDF29}" type="slidenum">
              <a:rPr lang="en-US"/>
              <a:pPr/>
              <a:t>20</a:t>
            </a:fld>
            <a:endParaRPr lang="en-US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FE5F2B82-57FC-B64F-A37F-4B6578908366}" type="slidenum">
              <a:rPr lang="en-US"/>
              <a:pPr algn="r">
                <a:buClrTx/>
                <a:buFontTx/>
                <a:buNone/>
              </a:pPr>
              <a:t>20</a:t>
            </a:fld>
            <a:endParaRPr lang="en-US"/>
          </a:p>
        </p:txBody>
      </p:sp>
      <p:sp>
        <p:nvSpPr>
          <p:cNvPr id="57346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734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E2B525-0EA7-8B47-8A8F-05F0D77C85BA}" type="slidenum">
              <a:rPr lang="en-US"/>
              <a:pPr/>
              <a:t>21</a:t>
            </a:fld>
            <a:endParaRPr lang="en-US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0D1BD263-B4DA-6A43-902A-3E8866C87B09}" type="slidenum">
              <a:rPr lang="en-US"/>
              <a:pPr algn="r">
                <a:buClrTx/>
                <a:buFontTx/>
                <a:buNone/>
              </a:pPr>
              <a:t>21</a:t>
            </a:fld>
            <a:endParaRPr lang="en-US"/>
          </a:p>
        </p:txBody>
      </p:sp>
      <p:sp>
        <p:nvSpPr>
          <p:cNvPr id="5837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097E41-B34A-FC44-97D3-4864091E9DFC}" type="slidenum">
              <a:rPr lang="en-US"/>
              <a:pPr/>
              <a:t>2</a:t>
            </a:fld>
            <a:endParaRPr lang="en-US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52D694-CFD9-0141-87C1-CF060F0EF0AA}" type="slidenum">
              <a:rPr lang="en-US"/>
              <a:pPr/>
              <a:t>22</a:t>
            </a:fld>
            <a:endParaRPr lang="en-US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926DAB3F-C176-284F-B4D3-0EEFA43795C9}" type="slidenum">
              <a:rPr lang="en-US"/>
              <a:pPr algn="r">
                <a:buClrTx/>
                <a:buFontTx/>
                <a:buNone/>
              </a:pPr>
              <a:t>22</a:t>
            </a:fld>
            <a:endParaRPr lang="en-US"/>
          </a:p>
        </p:txBody>
      </p:sp>
      <p:sp>
        <p:nvSpPr>
          <p:cNvPr id="59394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9395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DC5A42-748C-114B-BBBA-25DBCE5B5B46}" type="slidenum">
              <a:rPr lang="en-US"/>
              <a:pPr/>
              <a:t>23</a:t>
            </a:fld>
            <a:endParaRPr lang="en-US"/>
          </a:p>
        </p:txBody>
      </p:sp>
      <p:sp>
        <p:nvSpPr>
          <p:cNvPr id="604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6925" y="685800"/>
            <a:ext cx="5262563" cy="3948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28EBDF-740C-AE4A-AE75-E92C892ED5AD}" type="slidenum">
              <a:rPr lang="en-US"/>
              <a:pPr/>
              <a:t>24</a:t>
            </a:fld>
            <a:endParaRPr lang="en-US"/>
          </a:p>
        </p:txBody>
      </p:sp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6925" y="685800"/>
            <a:ext cx="5262563" cy="3948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D430B3-8477-EC4E-A63E-940EF23149F1}" type="slidenum">
              <a:rPr lang="en-US"/>
              <a:pPr/>
              <a:t>25</a:t>
            </a:fld>
            <a:endParaRPr lang="en-US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6925" y="685800"/>
            <a:ext cx="5262563" cy="3948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4DA77E-FAFB-8942-9CA5-16A0E638707D}" type="slidenum">
              <a:rPr lang="en-US"/>
              <a:pPr/>
              <a:t>26</a:t>
            </a:fld>
            <a:endParaRPr lang="en-US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6925" y="685800"/>
            <a:ext cx="5262563" cy="3948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A525D1-8557-6A4B-84ED-58CF110B26F0}" type="slidenum">
              <a:rPr lang="en-US"/>
              <a:pPr/>
              <a:t>27</a:t>
            </a:fld>
            <a:endParaRPr lang="en-US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777DA632-73FE-9A4C-B436-702409704A92}" type="slidenum">
              <a:rPr lang="en-US"/>
              <a:pPr algn="r">
                <a:buClrTx/>
                <a:buFontTx/>
                <a:buNone/>
              </a:pPr>
              <a:t>27</a:t>
            </a:fld>
            <a:endParaRPr lang="en-US"/>
          </a:p>
        </p:txBody>
      </p:sp>
      <p:sp>
        <p:nvSpPr>
          <p:cNvPr id="64514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4515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4575A2-DACB-5647-A051-BBB4C59D8B57}" type="slidenum">
              <a:rPr lang="en-US"/>
              <a:pPr/>
              <a:t>29</a:t>
            </a:fld>
            <a:endParaRPr lang="en-US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F99F6B6B-64B5-0A47-87DF-5A9242BF4263}" type="slidenum">
              <a:rPr lang="en-US"/>
              <a:pPr algn="r">
                <a:buClrTx/>
                <a:buFontTx/>
                <a:buNone/>
              </a:pPr>
              <a:t>29</a:t>
            </a:fld>
            <a:endParaRPr lang="en-US"/>
          </a:p>
        </p:txBody>
      </p:sp>
      <p:sp>
        <p:nvSpPr>
          <p:cNvPr id="65538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896E25-5259-6C47-8C9A-71D404557BF0}" type="slidenum">
              <a:rPr lang="en-US"/>
              <a:pPr/>
              <a:t>30</a:t>
            </a:fld>
            <a:endParaRPr lang="en-US"/>
          </a:p>
        </p:txBody>
      </p:sp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6925" y="685800"/>
            <a:ext cx="5262563" cy="3948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CF7354-AAA7-8642-9B26-1FF254AE79D8}" type="slidenum">
              <a:rPr lang="en-US"/>
              <a:pPr/>
              <a:t>31</a:t>
            </a:fld>
            <a:endParaRPr lang="en-US"/>
          </a:p>
        </p:txBody>
      </p:sp>
      <p:sp>
        <p:nvSpPr>
          <p:cNvPr id="675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6925" y="685800"/>
            <a:ext cx="5262563" cy="3948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0A4009-DE05-A440-A84A-999A6D904329}" type="slidenum">
              <a:rPr lang="en-US"/>
              <a:pPr/>
              <a:t>33</a:t>
            </a:fld>
            <a:endParaRPr lang="en-US"/>
          </a:p>
        </p:txBody>
      </p:sp>
      <p:sp>
        <p:nvSpPr>
          <p:cNvPr id="686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997B1F-B7CD-CB48-A2A7-6DF415D75541}" type="slidenum">
              <a:rPr lang="en-US"/>
              <a:pPr/>
              <a:t>5</a:t>
            </a:fld>
            <a:endParaRPr lang="en-US"/>
          </a:p>
        </p:txBody>
      </p:sp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B2298A-19C3-0A4A-B947-1008DF4B387A}" type="slidenum">
              <a:rPr lang="en-US"/>
              <a:pPr/>
              <a:t>6</a:t>
            </a:fld>
            <a:endParaRPr lang="en-US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2ABCF1-74B6-234E-B62C-7E3785FA51CB}" type="slidenum">
              <a:rPr lang="en-US"/>
              <a:pPr/>
              <a:t>7</a:t>
            </a:fld>
            <a:endParaRPr lang="en-US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A9FEDD-9BEB-CF4F-90C4-29C4688D7C2B}" type="slidenum">
              <a:rPr lang="en-US"/>
              <a:pPr/>
              <a:t>8</a:t>
            </a:fld>
            <a:endParaRPr lang="en-US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F3FCA7-9296-3F41-953B-4145DFC86719}" type="slidenum">
              <a:rPr lang="en-US"/>
              <a:pPr/>
              <a:t>9</a:t>
            </a:fld>
            <a:endParaRPr lang="en-US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935AA9-86CD-B74A-9DCA-73683B8E5E9D}" type="slidenum">
              <a:rPr lang="en-US"/>
              <a:pPr/>
              <a:t>10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45B201-F58E-8D43-97AB-7ED204B4CFB1}" type="slidenum">
              <a:rPr lang="en-US"/>
              <a:pPr/>
              <a:t>11</a:t>
            </a:fld>
            <a:endParaRPr lang="en-US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8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0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9425" y="414338"/>
            <a:ext cx="1990725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2488" y="414338"/>
            <a:ext cx="5824537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82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8" y="414338"/>
            <a:ext cx="794385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33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8" y="414338"/>
            <a:ext cx="794385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6938" y="1465263"/>
            <a:ext cx="7923212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938" y="3803650"/>
            <a:ext cx="7923212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01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8" y="414338"/>
            <a:ext cx="794385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6938" y="1465263"/>
            <a:ext cx="3884612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3950" y="1465263"/>
            <a:ext cx="38862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896938" y="3803650"/>
            <a:ext cx="7923212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3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E5AB6F-C74C-8E4F-8E7A-2401C91D2A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09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3F2DFE-91F1-4F40-8AB9-2790C72B8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72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815D14-7BFC-534C-8AE7-8DE8830EE2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40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411820-8898-8944-9F46-E9B5AE42F9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39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24A41A-E36D-FF41-80E5-C9C0A6977F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67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336E66-92A2-9146-9C2B-E6DEFB344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16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0F2BB2-FDAF-A84C-B7D4-112525E320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16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7D3557-0C95-3543-81F6-A8D34F8FB4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61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EAE2B5-241E-5A4D-9C6E-B16096C479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18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1F44B7-9469-164C-93F1-FA5D506321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98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9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9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58A862-C2C0-E142-8B54-CFA2C4DF5B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12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81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89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126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6938" y="1465263"/>
            <a:ext cx="38846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50" y="1465263"/>
            <a:ext cx="38862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9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6459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47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12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754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415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5471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63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9425" y="414338"/>
            <a:ext cx="1990725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2488" y="414338"/>
            <a:ext cx="5824537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828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06222C-FE4C-044D-9E5D-28D089CCCE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462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096B68-C226-4F45-98FD-CA4B468494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56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33000C-9714-0246-8885-D76CC3E75F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5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6938" y="1465263"/>
            <a:ext cx="38846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50" y="1465263"/>
            <a:ext cx="38862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61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2D18EB6-D9CB-B44E-BCA2-F958B40F2D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36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09053C-76D1-3D48-AA5B-43E94F7646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32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53B549-5D1A-AE47-9A92-0D50D0D8E9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25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416B15-4819-D943-808E-AE907BFF62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083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078523-3F09-FE48-99FA-6929531172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91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13EB28-362B-2F46-A65A-1D69E5D382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644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091837-7F43-0A45-AA34-57F1E42D93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753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9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9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58C94C-2D34-DF4B-B5FA-B9F3421DCD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804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896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915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70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795" y="228606"/>
            <a:ext cx="8079521" cy="861647"/>
          </a:xfrm>
        </p:spPr>
        <p:txBody>
          <a:bodyPr/>
          <a:lstStyle>
            <a:lvl1pPr>
              <a:defRPr sz="2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4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0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524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240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558" y="444995"/>
            <a:ext cx="7618809" cy="9726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19" y="1630465"/>
            <a:ext cx="3438026" cy="7942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2919" y="2763787"/>
            <a:ext cx="3438026" cy="33623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0990" y="1630471"/>
            <a:ext cx="3439377" cy="7750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0990" y="2763787"/>
            <a:ext cx="3439377" cy="33623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01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823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73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8917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08" y="273049"/>
            <a:ext cx="2359045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986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08" y="1435104"/>
            <a:ext cx="235904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3890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8043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868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228600"/>
            <a:ext cx="19431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28600"/>
            <a:ext cx="56769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0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9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40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15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9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13" Type="http://schemas.openxmlformats.org/officeDocument/2006/relationships/image" Target="../media/image7.jpeg"/><Relationship Id="rId14" Type="http://schemas.openxmlformats.org/officeDocument/2006/relationships/image" Target="../media/image8.png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52488" y="414338"/>
            <a:ext cx="794385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1465263"/>
            <a:ext cx="7923212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219200" y="6553200"/>
            <a:ext cx="26336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25"/>
              </a:spcBef>
              <a:buClrTx/>
              <a:buFontTx/>
              <a:buNone/>
            </a:pPr>
            <a:r>
              <a:rPr lang="en-US" sz="1000" b="1">
                <a:solidFill>
                  <a:srgbClr val="666666"/>
                </a:solidFill>
                <a:latin typeface="Symbol" charset="0"/>
                <a:cs typeface="Times New Roman" charset="0"/>
              </a:rPr>
              <a:t></a:t>
            </a:r>
            <a:r>
              <a:rPr lang="en-US" sz="1000" b="1">
                <a:solidFill>
                  <a:srgbClr val="666666"/>
                </a:solidFill>
                <a:latin typeface="Arial" charset="0"/>
                <a:cs typeface="Times New Roman" charset="0"/>
              </a:rPr>
              <a:t> Copyright 2012 ET International, Inc. 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71450" y="363538"/>
            <a:ext cx="527050" cy="6184900"/>
            <a:chOff x="108" y="229"/>
            <a:chExt cx="332" cy="3896"/>
          </a:xfrm>
        </p:grpSpPr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108" y="385"/>
              <a:ext cx="316" cy="3740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356151 w 6054077"/>
                <a:gd name="T5" fmla="*/ 0 h 712302"/>
                <a:gd name="T6" fmla="*/ 6054077 w 6054077"/>
                <a:gd name="T7" fmla="*/ 0 h 712302"/>
                <a:gd name="T8" fmla="*/ 6054077 w 6054077"/>
                <a:gd name="T9" fmla="*/ 0 h 712302"/>
                <a:gd name="T10" fmla="*/ 6054077 w 6054077"/>
                <a:gd name="T11" fmla="*/ 356151 h 712302"/>
                <a:gd name="T12" fmla="*/ 5697926 w 6054077"/>
                <a:gd name="T13" fmla="*/ 712302 h 712302"/>
                <a:gd name="T14" fmla="*/ 0 w 6054077"/>
                <a:gd name="T15" fmla="*/ 712302 h 712302"/>
                <a:gd name="T16" fmla="*/ 0 w 6054077"/>
                <a:gd name="T17" fmla="*/ 712302 h 712302"/>
                <a:gd name="T18" fmla="*/ 0 w 6054077"/>
                <a:gd name="T19" fmla="*/ 356151 h 712302"/>
                <a:gd name="T20" fmla="*/ 356151 w 6054077"/>
                <a:gd name="T21" fmla="*/ 0 h 712302"/>
                <a:gd name="T22" fmla="*/ 0 w 6054077"/>
                <a:gd name="T23" fmla="*/ 0 h 712302"/>
                <a:gd name="T24" fmla="*/ 6054077 w 6054077"/>
                <a:gd name="T25" fmla="*/ 712302 h 712302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6054077" h="712302">
                  <a:moveTo>
                    <a:pt x="356151" y="0"/>
                  </a:moveTo>
                  <a:lnTo>
                    <a:pt x="6054077" y="0"/>
                  </a:lnTo>
                  <a:lnTo>
                    <a:pt x="6054077" y="356151"/>
                  </a:lnTo>
                  <a:cubicBezTo>
                    <a:pt x="6054077" y="552848"/>
                    <a:pt x="5894623" y="712302"/>
                    <a:pt x="5697926" y="712302"/>
                  </a:cubicBezTo>
                  <a:lnTo>
                    <a:pt x="0" y="712302"/>
                  </a:lnTo>
                  <a:lnTo>
                    <a:pt x="0" y="356151"/>
                  </a:lnTo>
                  <a:cubicBezTo>
                    <a:pt x="0" y="159454"/>
                    <a:pt x="159454" y="0"/>
                    <a:pt x="356151" y="0"/>
                  </a:cubicBezTo>
                  <a:close/>
                </a:path>
              </a:pathLst>
            </a:custGeom>
            <a:blipFill dpi="0" rotWithShape="0">
              <a:blip r:embed="rId17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eaVert" lIns="90000" tIns="46800" rIns="90000" bIns="46800" anchor="ctr"/>
            <a:lstStyle/>
            <a:p>
              <a:pPr algn="ctr" rtl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8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ET International</a:t>
              </a:r>
            </a:p>
          </p:txBody>
        </p:sp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 rot="16200000">
              <a:off x="72" y="266"/>
              <a:ext cx="388" cy="316"/>
            </a:xfrm>
            <a:custGeom>
              <a:avLst/>
              <a:gdLst>
                <a:gd name="T0" fmla="*/ 316081 w 632162"/>
                <a:gd name="T1" fmla="*/ 0 h 712302"/>
                <a:gd name="T2" fmla="*/ 632162 w 632162"/>
                <a:gd name="T3" fmla="*/ 0 h 712302"/>
                <a:gd name="T4" fmla="*/ 632162 w 632162"/>
                <a:gd name="T5" fmla="*/ 0 h 712302"/>
                <a:gd name="T6" fmla="*/ 632162 w 632162"/>
                <a:gd name="T7" fmla="*/ 396221 h 712302"/>
                <a:gd name="T8" fmla="*/ 316081 w 632162"/>
                <a:gd name="T9" fmla="*/ 712302 h 712302"/>
                <a:gd name="T10" fmla="*/ 0 w 632162"/>
                <a:gd name="T11" fmla="*/ 712302 h 712302"/>
                <a:gd name="T12" fmla="*/ 0 w 632162"/>
                <a:gd name="T13" fmla="*/ 712302 h 712302"/>
                <a:gd name="T14" fmla="*/ 0 w 632162"/>
                <a:gd name="T15" fmla="*/ 316081 h 712302"/>
                <a:gd name="T16" fmla="*/ 316081 w 632162"/>
                <a:gd name="T17" fmla="*/ 0 h 71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162" h="712302">
                  <a:moveTo>
                    <a:pt x="316081" y="0"/>
                  </a:moveTo>
                  <a:lnTo>
                    <a:pt x="632162" y="0"/>
                  </a:lnTo>
                  <a:lnTo>
                    <a:pt x="632162" y="396221"/>
                  </a:lnTo>
                  <a:cubicBezTo>
                    <a:pt x="632162" y="570788"/>
                    <a:pt x="490648" y="712302"/>
                    <a:pt x="316081" y="712302"/>
                  </a:cubicBezTo>
                  <a:lnTo>
                    <a:pt x="0" y="712302"/>
                  </a:lnTo>
                  <a:lnTo>
                    <a:pt x="0" y="316081"/>
                  </a:lnTo>
                  <a:cubicBezTo>
                    <a:pt x="0" y="141514"/>
                    <a:pt x="141514" y="0"/>
                    <a:pt x="316081" y="0"/>
                  </a:cubicBezTo>
                  <a:close/>
                </a:path>
              </a:pathLst>
            </a:custGeom>
            <a:blipFill dpi="0" rotWithShape="0">
              <a:blip r:embed="rId18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" y="287"/>
              <a:ext cx="306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96" r:id="rId12"/>
    <p:sldLayoutId id="2147483697" r:id="rId13"/>
    <p:sldLayoutId id="2147483698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2F5582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2F5582"/>
          </a:solidFill>
          <a:latin typeface="Arial" charset="0"/>
          <a:ea typeface="ＭＳ Ｐゴシック" charset="0"/>
          <a:cs typeface="ＭＳ Ｐゴシック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2F5582"/>
          </a:solidFill>
          <a:latin typeface="Arial" charset="0"/>
          <a:ea typeface="ＭＳ Ｐゴシック" charset="0"/>
          <a:cs typeface="ＭＳ Ｐゴシック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2F5582"/>
          </a:solidFill>
          <a:latin typeface="Arial" charset="0"/>
          <a:ea typeface="ＭＳ Ｐゴシック" charset="0"/>
          <a:cs typeface="ＭＳ Ｐゴシック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2F5582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2F5582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2F5582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2F5582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2F558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993333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10313"/>
            <a:ext cx="212883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898989"/>
                </a:solidFill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10313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10313"/>
            <a:ext cx="212883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898989"/>
                </a:solidFill>
                <a:cs typeface="DejaVu Sans" charset="0"/>
              </a:defRPr>
            </a:lvl1pPr>
          </a:lstStyle>
          <a:p>
            <a:fld id="{3D6203E5-C4BD-9D41-BB5C-81B0B91AB7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219200" y="6553200"/>
            <a:ext cx="26336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25"/>
              </a:spcBef>
              <a:buClrTx/>
              <a:buFontTx/>
              <a:buNone/>
            </a:pPr>
            <a:r>
              <a:rPr lang="en-US" sz="1000" b="1">
                <a:solidFill>
                  <a:srgbClr val="666666"/>
                </a:solidFill>
                <a:latin typeface="Symbol" charset="0"/>
                <a:cs typeface="Times New Roman" charset="0"/>
              </a:rPr>
              <a:t></a:t>
            </a:r>
            <a:r>
              <a:rPr lang="en-US" sz="1000" b="1">
                <a:solidFill>
                  <a:srgbClr val="666666"/>
                </a:solidFill>
                <a:latin typeface="Arial" charset="0"/>
                <a:cs typeface="Times New Roman" charset="0"/>
              </a:rPr>
              <a:t> Copyright 2012 ET International, Inc. </a:t>
            </a:r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71450" y="363538"/>
            <a:ext cx="527050" cy="6184900"/>
            <a:chOff x="108" y="229"/>
            <a:chExt cx="332" cy="3896"/>
          </a:xfrm>
        </p:grpSpPr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108" y="385"/>
              <a:ext cx="316" cy="3740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356151 w 6054077"/>
                <a:gd name="T5" fmla="*/ 0 h 712302"/>
                <a:gd name="T6" fmla="*/ 6054077 w 6054077"/>
                <a:gd name="T7" fmla="*/ 0 h 712302"/>
                <a:gd name="T8" fmla="*/ 6054077 w 6054077"/>
                <a:gd name="T9" fmla="*/ 0 h 712302"/>
                <a:gd name="T10" fmla="*/ 6054077 w 6054077"/>
                <a:gd name="T11" fmla="*/ 356151 h 712302"/>
                <a:gd name="T12" fmla="*/ 5697926 w 6054077"/>
                <a:gd name="T13" fmla="*/ 712302 h 712302"/>
                <a:gd name="T14" fmla="*/ 0 w 6054077"/>
                <a:gd name="T15" fmla="*/ 712302 h 712302"/>
                <a:gd name="T16" fmla="*/ 0 w 6054077"/>
                <a:gd name="T17" fmla="*/ 712302 h 712302"/>
                <a:gd name="T18" fmla="*/ 0 w 6054077"/>
                <a:gd name="T19" fmla="*/ 356151 h 712302"/>
                <a:gd name="T20" fmla="*/ 356151 w 6054077"/>
                <a:gd name="T21" fmla="*/ 0 h 712302"/>
                <a:gd name="T22" fmla="*/ 0 w 6054077"/>
                <a:gd name="T23" fmla="*/ 0 h 712302"/>
                <a:gd name="T24" fmla="*/ 6054077 w 6054077"/>
                <a:gd name="T25" fmla="*/ 712302 h 712302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6054077" h="712302">
                  <a:moveTo>
                    <a:pt x="356151" y="0"/>
                  </a:moveTo>
                  <a:lnTo>
                    <a:pt x="6054077" y="0"/>
                  </a:lnTo>
                  <a:lnTo>
                    <a:pt x="6054077" y="356151"/>
                  </a:lnTo>
                  <a:cubicBezTo>
                    <a:pt x="6054077" y="552848"/>
                    <a:pt x="5894623" y="712302"/>
                    <a:pt x="5697926" y="712302"/>
                  </a:cubicBezTo>
                  <a:lnTo>
                    <a:pt x="0" y="712302"/>
                  </a:lnTo>
                  <a:lnTo>
                    <a:pt x="0" y="356151"/>
                  </a:lnTo>
                  <a:cubicBezTo>
                    <a:pt x="0" y="159454"/>
                    <a:pt x="159454" y="0"/>
                    <a:pt x="356151" y="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eaVert" lIns="90000" tIns="46800" rIns="90000" bIns="46800" anchor="ctr"/>
            <a:lstStyle/>
            <a:p>
              <a:pPr algn="ctr" rtl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8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ET International</a:t>
              </a:r>
            </a:p>
          </p:txBody>
        </p:sp>
        <p:sp>
          <p:nvSpPr>
            <p:cNvPr id="3076" name="Freeform 4"/>
            <p:cNvSpPr>
              <a:spLocks noChangeArrowheads="1"/>
            </p:cNvSpPr>
            <p:nvPr/>
          </p:nvSpPr>
          <p:spPr bwMode="auto">
            <a:xfrm rot="16200000">
              <a:off x="72" y="266"/>
              <a:ext cx="388" cy="316"/>
            </a:xfrm>
            <a:custGeom>
              <a:avLst/>
              <a:gdLst>
                <a:gd name="T0" fmla="*/ 316081 w 632162"/>
                <a:gd name="T1" fmla="*/ 0 h 712302"/>
                <a:gd name="T2" fmla="*/ 632162 w 632162"/>
                <a:gd name="T3" fmla="*/ 0 h 712302"/>
                <a:gd name="T4" fmla="*/ 632162 w 632162"/>
                <a:gd name="T5" fmla="*/ 0 h 712302"/>
                <a:gd name="T6" fmla="*/ 632162 w 632162"/>
                <a:gd name="T7" fmla="*/ 396221 h 712302"/>
                <a:gd name="T8" fmla="*/ 316081 w 632162"/>
                <a:gd name="T9" fmla="*/ 712302 h 712302"/>
                <a:gd name="T10" fmla="*/ 0 w 632162"/>
                <a:gd name="T11" fmla="*/ 712302 h 712302"/>
                <a:gd name="T12" fmla="*/ 0 w 632162"/>
                <a:gd name="T13" fmla="*/ 712302 h 712302"/>
                <a:gd name="T14" fmla="*/ 0 w 632162"/>
                <a:gd name="T15" fmla="*/ 316081 h 712302"/>
                <a:gd name="T16" fmla="*/ 316081 w 632162"/>
                <a:gd name="T17" fmla="*/ 0 h 71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162" h="712302">
                  <a:moveTo>
                    <a:pt x="316081" y="0"/>
                  </a:moveTo>
                  <a:lnTo>
                    <a:pt x="632162" y="0"/>
                  </a:lnTo>
                  <a:lnTo>
                    <a:pt x="632162" y="396221"/>
                  </a:lnTo>
                  <a:cubicBezTo>
                    <a:pt x="632162" y="570788"/>
                    <a:pt x="490648" y="712302"/>
                    <a:pt x="316081" y="712302"/>
                  </a:cubicBezTo>
                  <a:lnTo>
                    <a:pt x="0" y="712302"/>
                  </a:lnTo>
                  <a:lnTo>
                    <a:pt x="0" y="316081"/>
                  </a:lnTo>
                  <a:cubicBezTo>
                    <a:pt x="0" y="141514"/>
                    <a:pt x="141514" y="0"/>
                    <a:pt x="316081" y="0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" y="287"/>
              <a:ext cx="306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52488" y="414338"/>
            <a:ext cx="794385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1465263"/>
            <a:ext cx="7923212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2F5582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2F5582"/>
          </a:solidFill>
          <a:latin typeface="Arial" charset="0"/>
          <a:ea typeface="ＭＳ Ｐゴシック" charset="0"/>
          <a:cs typeface="ＭＳ Ｐゴシック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2F5582"/>
          </a:solidFill>
          <a:latin typeface="Arial" charset="0"/>
          <a:ea typeface="ＭＳ Ｐゴシック" charset="0"/>
          <a:cs typeface="ＭＳ Ｐゴシック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2F5582"/>
          </a:solidFill>
          <a:latin typeface="Arial" charset="0"/>
          <a:ea typeface="ＭＳ Ｐゴシック" charset="0"/>
          <a:cs typeface="ＭＳ Ｐゴシック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2F5582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2F5582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2F5582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2F5582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2F558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993333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341313"/>
            <a:ext cx="15494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3013"/>
            <a:ext cx="9144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086350"/>
            <a:ext cx="4560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10313"/>
            <a:ext cx="212883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898989"/>
                </a:solidFill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124200" y="6310313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10313"/>
            <a:ext cx="212883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898989"/>
                </a:solidFill>
                <a:cs typeface="DejaVu Sans" charset="0"/>
              </a:defRPr>
            </a:lvl1pPr>
          </a:lstStyle>
          <a:p>
            <a:fld id="{AAB05652-3917-994A-83F5-744A9A55E5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1">
                <a:lumMod val="95000"/>
                <a:alpha val="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52488" y="414338"/>
            <a:ext cx="794861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1465263"/>
            <a:ext cx="792797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219200" y="6553200"/>
            <a:ext cx="26336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000" b="1" dirty="0" smtClean="0">
                <a:solidFill>
                  <a:srgbClr val="666666"/>
                </a:solidFill>
                <a:latin typeface="Arial" charset="0"/>
                <a:cs typeface="Times New Roman" charset="0"/>
                <a:sym typeface="Symbol" charset="2"/>
              </a:rPr>
              <a:t></a:t>
            </a:r>
            <a:r>
              <a:rPr lang="en-US" sz="1000" b="1" dirty="0" smtClean="0">
                <a:solidFill>
                  <a:srgbClr val="666666"/>
                </a:solidFill>
                <a:latin typeface="Arial" charset="0"/>
                <a:cs typeface="Times New Roman" charset="0"/>
              </a:rPr>
              <a:t> Copyright 2012 ET International, Inc. </a:t>
            </a:r>
            <a:endParaRPr lang="en-US" sz="1000" b="1" dirty="0" smtClean="0">
              <a:solidFill>
                <a:srgbClr val="CC0000"/>
              </a:solidFill>
              <a:latin typeface="Arial" charset="0"/>
              <a:cs typeface="Times New Roman" charset="0"/>
            </a:endParaRPr>
          </a:p>
        </p:txBody>
      </p:sp>
      <p:grpSp>
        <p:nvGrpSpPr>
          <p:cNvPr id="19461" name="Group 19"/>
          <p:cNvGrpSpPr>
            <a:grpSpLocks/>
          </p:cNvGrpSpPr>
          <p:nvPr userDrawn="1"/>
        </p:nvGrpSpPr>
        <p:grpSpPr bwMode="auto">
          <a:xfrm>
            <a:off x="171450" y="363538"/>
            <a:ext cx="531813" cy="6189662"/>
            <a:chOff x="28857" y="237126"/>
            <a:chExt cx="748029" cy="6308668"/>
          </a:xfrm>
        </p:grpSpPr>
        <p:sp>
          <p:nvSpPr>
            <p:cNvPr id="18" name="Round Diagonal Corner Rectangle 17"/>
            <p:cNvSpPr/>
            <p:nvPr userDrawn="1"/>
          </p:nvSpPr>
          <p:spPr bwMode="auto">
            <a:xfrm rot="16200000">
              <a:off x="-2642311" y="3162323"/>
              <a:ext cx="6054639" cy="712302"/>
            </a:xfrm>
            <a:prstGeom prst="round2DiagRect">
              <a:avLst>
                <a:gd name="adj1" fmla="val 50000"/>
                <a:gd name="adj2" fmla="val 0"/>
              </a:avLst>
            </a:prstGeom>
            <a:blipFill>
              <a:blip r:embed="rId13"/>
              <a:stretch>
                <a:fillRect/>
              </a:stretch>
            </a:blip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/>
              </a:pPr>
              <a:r>
                <a:rPr lang="en-US" sz="2800" b="1" dirty="0">
                  <a:solidFill>
                    <a:srgbClr val="FFFFFF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ET International</a:t>
              </a:r>
            </a:p>
          </p:txBody>
        </p:sp>
        <p:sp>
          <p:nvSpPr>
            <p:cNvPr id="19" name="Round Diagonal Corner Rectangle 18"/>
            <p:cNvSpPr/>
            <p:nvPr userDrawn="1"/>
          </p:nvSpPr>
          <p:spPr bwMode="auto">
            <a:xfrm rot="16200000">
              <a:off x="68686" y="197297"/>
              <a:ext cx="632646" cy="712302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45000">
                  <a:schemeClr val="accent1">
                    <a:tint val="44500"/>
                    <a:satMod val="160000"/>
                    <a:lumMod val="70000"/>
                    <a:lumOff val="3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/>
              </a:pPr>
              <a:endParaRPr lang="en-US" sz="2800" dirty="0">
                <a:solidFill>
                  <a:srgbClr val="FFFFFF"/>
                </a:solidFill>
                <a:latin typeface="Calibri"/>
                <a:ea typeface="ＭＳ Ｐゴシック" pitchFamily="-109" charset="-128"/>
                <a:cs typeface="Calibri"/>
              </a:endParaRPr>
            </a:p>
          </p:txBody>
        </p:sp>
        <p:pic>
          <p:nvPicPr>
            <p:cNvPr id="19464" name="Picture 8" descr="ColorETI.eps"/>
            <p:cNvPicPr>
              <a:picLocks noChangeAspect="1"/>
            </p:cNvPicPr>
            <p:nvPr userDrawn="1"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11" y="333546"/>
              <a:ext cx="689875" cy="43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595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F558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F558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F558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F558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F558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993333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993333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993333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993333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ebdings" charset="0"/>
        <a:buChar char="4"/>
        <a:defRPr sz="2400">
          <a:solidFill>
            <a:srgbClr val="000066"/>
          </a:solidFill>
          <a:latin typeface="+mn-lt"/>
          <a:ea typeface="ＭＳ Ｐゴシック" pitchFamily="-108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993333"/>
          </a:solidFill>
          <a:latin typeface="+mn-lt"/>
          <a:ea typeface="ＭＳ Ｐゴシック" pitchFamily="-108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hart" Target="../charts/chart2.xml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090613" y="21875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>
                <a:solidFill>
                  <a:srgbClr val="2F5582"/>
                </a:solidFill>
                <a:latin typeface="Arial" charset="0"/>
              </a:rPr>
              <a:t>Cholesky SWARM overview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16063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Bef>
                <a:spcPts val="700"/>
              </a:spcBef>
              <a:buClrTx/>
              <a:buFontTx/>
              <a:buNone/>
            </a:pPr>
            <a:r>
              <a:rPr lang="en-US" sz="2800" dirty="0">
                <a:latin typeface="Arial" charset="0"/>
              </a:rPr>
              <a:t>Rishi </a:t>
            </a:r>
            <a:r>
              <a:rPr lang="en-US" sz="2800" dirty="0" smtClean="0">
                <a:latin typeface="Arial" charset="0"/>
              </a:rPr>
              <a:t>Khan</a:t>
            </a:r>
          </a:p>
          <a:p>
            <a:pPr algn="ctr">
              <a:spcBef>
                <a:spcPts val="700"/>
              </a:spcBef>
              <a:buClrTx/>
              <a:buFontTx/>
              <a:buNone/>
            </a:pPr>
            <a:r>
              <a:rPr lang="en-US" sz="2800" dirty="0" smtClean="0">
                <a:latin typeface="Arial" charset="0"/>
              </a:rPr>
              <a:t>Mark </a:t>
            </a:r>
            <a:r>
              <a:rPr lang="en-US" sz="2800" dirty="0" err="1" smtClean="0">
                <a:latin typeface="Arial" charset="0"/>
              </a:rPr>
              <a:t>Glines</a:t>
            </a:r>
            <a:endParaRPr lang="en-US" sz="2800" dirty="0">
              <a:latin typeface="Arial" charset="0"/>
            </a:endParaRPr>
          </a:p>
          <a:p>
            <a:pPr algn="ctr">
              <a:spcBef>
                <a:spcPts val="700"/>
              </a:spcBef>
              <a:buClrTx/>
              <a:buFontTx/>
              <a:buNone/>
            </a:pPr>
            <a:r>
              <a:rPr lang="en-US" sz="2800" dirty="0">
                <a:latin typeface="Arial" charset="0"/>
              </a:rPr>
              <a:t>ET International, Inc.</a:t>
            </a:r>
          </a:p>
          <a:p>
            <a:pPr algn="ctr">
              <a:spcBef>
                <a:spcPts val="700"/>
              </a:spcBef>
              <a:buClrTx/>
              <a:buFontTx/>
              <a:buNone/>
            </a:pPr>
            <a:r>
              <a:rPr lang="en-US" sz="2800" dirty="0">
                <a:latin typeface="Arial" charset="0"/>
              </a:rPr>
              <a:t>12/5/2012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717550" y="228600"/>
            <a:ext cx="80787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>
                <a:solidFill>
                  <a:srgbClr val="17375E"/>
                </a:solidFill>
                <a:latin typeface="Arial" charset="0"/>
              </a:rPr>
              <a:t>SWARM Implementation (2/2)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96938" y="1465263"/>
            <a:ext cx="7927975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latin typeface="Arial" charset="0"/>
                <a:cs typeface="MS PGothic" charset="0"/>
              </a:rPr>
              <a:t>Those codelets get scheduled by one of their dependencies, and then call themselves back through TagTable “get” to gather the rest of the needed data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latin typeface="Arial" charset="0"/>
                <a:cs typeface="MS PGothic" charset="0"/>
              </a:rPr>
              <a:t>Then it calls the relevant BLAS function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latin typeface="Arial" charset="0"/>
                <a:cs typeface="MS PGothic" charset="0"/>
              </a:rPr>
              <a:t>The result of computation is “put” into the TagTable, to kick off the indirect dependers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latin typeface="Arial" charset="0"/>
                <a:cs typeface="MS PGothic" charset="0"/>
              </a:rPr>
              <a:t>Direct dependers are scheduled directly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endParaRPr lang="en-US" sz="2400">
              <a:latin typeface="Arial" charset="0"/>
              <a:cs typeface="MS PGothic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endParaRPr lang="en-US" sz="2400">
              <a:latin typeface="Arial" charset="0"/>
              <a:cs typeface="MS PGothic" charset="0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sz="2400">
                <a:latin typeface="Arial" charset="0"/>
                <a:cs typeface="MS PGothic" charset="0"/>
              </a:rPr>
              <a:t>This code is available in examples/src/cholesky/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437563" y="6551613"/>
            <a:ext cx="7064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fld id="{2E9688BE-2B88-AF46-8B5F-1756C6526FE4}" type="slidenum">
              <a:rPr lang="en-US">
                <a:cs typeface="MS PGothic" charset="0"/>
              </a:rPr>
              <a:pPr>
                <a:buClrTx/>
                <a:buFontTx/>
                <a:buNone/>
              </a:pPr>
              <a:t>10</a:t>
            </a:fld>
            <a:endParaRPr lang="en-US">
              <a:cs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893763" y="411163"/>
            <a:ext cx="81184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>
                <a:solidFill>
                  <a:srgbClr val="376092"/>
                </a:solidFill>
                <a:latin typeface="Arial" charset="0"/>
                <a:cs typeface="MS PGothic" charset="0"/>
              </a:rPr>
              <a:t>Cholesky – SWARM implementation (1/2)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96938" y="1404938"/>
            <a:ext cx="7954962" cy="5035550"/>
          </a:xfrm>
          <a:prstGeom prst="rect">
            <a:avLst/>
          </a:prstGeom>
          <a:noFill/>
          <a:ln w="9360">
            <a:solidFill>
              <a:srgbClr val="558ED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tIns="91440" bIns="91440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200"/>
              </a:spcBef>
              <a:buClrTx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swarm_TagTable_t tt;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77933C"/>
                </a:solidFill>
                <a:latin typeface="Courier New" charset="0"/>
                <a:cs typeface="Courier New" charset="0"/>
              </a:rPr>
              <a:t>/* POTRF(phase,phase,phase) scheduled by SYRK(phase,phase,phase-1) */</a:t>
            </a:r>
          </a:p>
          <a:p>
            <a:pPr>
              <a:spcBef>
                <a:spcPts val="200"/>
              </a:spcBef>
              <a:buClrTx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CODELET_IMPL_BEGIN_NOCANCEL(POTRF)</a:t>
            </a:r>
          </a:p>
          <a:p>
            <a:pPr>
              <a:spcBef>
                <a:spcPts val="200"/>
              </a:spcBef>
              <a:buClrTx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int row = UNPACK_Y(THIS), col = UNPACK_X(THIS), phase = UNPACK_P(THIS), arg = UNPACK_A(THIS);</a:t>
            </a:r>
          </a:p>
          <a:p>
            <a:pPr>
              <a:spcBef>
                <a:spcPts val="200"/>
              </a:spcBef>
              <a:buClrTx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000" b="1">
                <a:solidFill>
                  <a:srgbClr val="0000FF"/>
                </a:solidFill>
                <a:latin typeface="Courier New" charset="0"/>
                <a:cs typeface="Courier New" charset="0"/>
              </a:rPr>
              <a:t>TILE_POTRF</a:t>
            </a: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(row, col, ...);</a:t>
            </a:r>
          </a:p>
          <a:p>
            <a:pPr>
              <a:spcBef>
                <a:spcPts val="200"/>
              </a:spcBef>
              <a:buClrTx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if(row + 1 == T)</a:t>
            </a:r>
          </a:p>
          <a:p>
            <a:pPr>
              <a:spcBef>
                <a:spcPts val="200"/>
              </a:spcBef>
              <a:buClrTx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   return </a:t>
            </a:r>
            <a:r>
              <a:rPr lang="en-US" sz="1000" u="sng">
                <a:solidFill>
                  <a:srgbClr val="404040"/>
                </a:solidFill>
                <a:latin typeface="Courier New" charset="0"/>
                <a:cs typeface="Courier New" charset="0"/>
              </a:rPr>
              <a:t>swarm_dispatch(&amp;CODELET(done), NULL, NULL, NULL, NULL);</a:t>
            </a:r>
          </a:p>
          <a:p>
            <a:pPr>
              <a:spcBef>
                <a:spcPts val="200"/>
              </a:spcBef>
              <a:buClrTx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for(i = row + 1; i &lt; T; i++)		</a:t>
            </a:r>
          </a:p>
          <a:p>
            <a:pPr>
              <a:spcBef>
                <a:spcPts val="200"/>
              </a:spcBef>
              <a:buClrTx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000" u="sng">
                <a:solidFill>
                  <a:srgbClr val="404040"/>
                </a:solidFill>
                <a:latin typeface="Courier New" charset="0"/>
                <a:cs typeface="Courier New" charset="0"/>
              </a:rPr>
              <a:t>swarm_schedule(&amp;CODELET(TRSM), PACK(i, col, phase, 0), NULL, NULL, NULL);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000" b="1" u="sng">
                <a:solidFill>
                  <a:srgbClr val="40404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swarm_TagTable_put(&amp;tt, PACKTAG(row, col, phase), NULL, 0, NULL, NULL);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CODELET_IMPL_END;</a:t>
            </a:r>
          </a:p>
          <a:p>
            <a:pPr>
              <a:spcBef>
                <a:spcPts val="200"/>
              </a:spcBef>
              <a:buClrTx/>
              <a:buFontTx/>
              <a:buNone/>
            </a:pPr>
            <a:endParaRPr lang="en-US" sz="1000">
              <a:solidFill>
                <a:srgbClr val="404040"/>
              </a:solidFill>
              <a:latin typeface="Courier New" charset="0"/>
              <a:cs typeface="Courier New" charset="0"/>
            </a:endParaRPr>
          </a:p>
          <a:p>
            <a:pPr>
              <a:spcBef>
                <a:spcPts val="200"/>
              </a:spcBef>
              <a:buClrTx/>
              <a:buFontTx/>
              <a:buNone/>
            </a:pPr>
            <a:r>
              <a:rPr lang="en-US" sz="1000">
                <a:solidFill>
                  <a:srgbClr val="77933C"/>
                </a:solidFill>
                <a:latin typeface="Courier New" charset="0"/>
                <a:cs typeface="Courier New" charset="0"/>
              </a:rPr>
              <a:t>/* TRSM(row,phase,phase) scheduled by POTRF(phase,phase,phase),*/</a:t>
            </a:r>
          </a:p>
          <a:p>
            <a:pPr>
              <a:spcBef>
                <a:spcPts val="200"/>
              </a:spcBef>
              <a:buClrTx/>
              <a:buFontTx/>
              <a:buNone/>
            </a:pPr>
            <a:r>
              <a:rPr lang="en-US" sz="1000">
                <a:solidFill>
                  <a:srgbClr val="77933C"/>
                </a:solidFill>
                <a:latin typeface="Courier New" charset="0"/>
                <a:cs typeface="Courier New" charset="0"/>
              </a:rPr>
              <a:t>/* uses TagTable to fetch GEMM(row,phase,phase-1) */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CODELET_IMPL_BEGIN_NOCANCEL(TRSM)</a:t>
            </a:r>
          </a:p>
          <a:p>
            <a:pPr>
              <a:spcBef>
                <a:spcPts val="200"/>
              </a:spcBef>
              <a:buClrTx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int row = UNPACK_Y(THIS), col = UNPACK_X(THIS), phase = UNPACK_P(THIS), arg = UNPACK_A(THIS);</a:t>
            </a:r>
          </a:p>
          <a:p>
            <a:pPr>
              <a:spcBef>
                <a:spcPts val="200"/>
              </a:spcBef>
              <a:buClrTx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if(phase &amp;&amp; !arg)</a:t>
            </a:r>
          </a:p>
          <a:p>
            <a:pPr>
              <a:spcBef>
                <a:spcPts val="200"/>
              </a:spcBef>
              <a:buClrTx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   return </a:t>
            </a:r>
            <a:r>
              <a:rPr lang="en-US" sz="1000" b="1" u="sng">
                <a:solidFill>
                  <a:srgbClr val="40404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swarm_TagTable_get(&amp;tt, PACKTAG(row,col,phase-1), &amp;CODELET(TRSM), </a:t>
            </a:r>
          </a:p>
          <a:p>
            <a:pPr>
              <a:spcBef>
                <a:spcPts val="200"/>
              </a:spcBef>
              <a:buClrTx/>
              <a:buFontTx/>
              <a:buNone/>
            </a:pPr>
            <a:r>
              <a:rPr lang="en-US" sz="1000" b="1">
                <a:solidFill>
                  <a:srgbClr val="40404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       </a:t>
            </a:r>
            <a:r>
              <a:rPr lang="en-US" sz="1000" u="sng">
                <a:solidFill>
                  <a:srgbClr val="404040"/>
                </a:solidFill>
                <a:latin typeface="Courier New" charset="0"/>
                <a:cs typeface="Courier New" charset="0"/>
              </a:rPr>
              <a:t>PACK(row,col,phase,1));</a:t>
            </a:r>
          </a:p>
          <a:p>
            <a:pPr>
              <a:spcBef>
                <a:spcPts val="200"/>
              </a:spcBef>
              <a:buClrTx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000" b="1">
                <a:solidFill>
                  <a:srgbClr val="0000FF"/>
                </a:solidFill>
                <a:latin typeface="Courier New" charset="0"/>
                <a:cs typeface="Courier New" charset="0"/>
              </a:rPr>
              <a:t>TILE_TRSM</a:t>
            </a: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(row, col, ...);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000" u="sng">
                <a:solidFill>
                  <a:srgbClr val="404040"/>
                </a:solidFill>
                <a:latin typeface="Courier New" charset="0"/>
                <a:cs typeface="Courier New" charset="0"/>
              </a:rPr>
              <a:t>swarm_dispatch(&amp;CODELET(SYRK), PACK(row, row, phase, 0), NULL, NULL, NULL);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for(i = col + 1; i &lt; (row-1); i++)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000" u="sng">
                <a:solidFill>
                  <a:srgbClr val="404040"/>
                </a:solidFill>
                <a:latin typeface="Courier New" charset="0"/>
                <a:cs typeface="Courier New" charset="0"/>
              </a:rPr>
              <a:t>swarm_schedule(&amp;CODELET(GEMM), PACK(row, i, phase, 0), NULL, NULL, NULL);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000" b="1" u="sng">
                <a:solidFill>
                  <a:srgbClr val="40404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swarm_TagTable_put(&amp;tt, PACKTAG(row, col, phase), NULL, 0, NULL, NULL);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CODELET_IMPL_END;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437563" y="6551613"/>
            <a:ext cx="7064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fld id="{073C1743-40D6-2943-B872-C25D31C9BF95}" type="slidenum">
              <a:rPr lang="en-US">
                <a:cs typeface="MS PGothic" charset="0"/>
              </a:rPr>
              <a:pPr>
                <a:buClrTx/>
                <a:buFontTx/>
                <a:buNone/>
              </a:pPr>
              <a:t>11</a:t>
            </a:fld>
            <a:endParaRPr lang="en-US">
              <a:cs typeface="MS PGothic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023225" y="1412875"/>
            <a:ext cx="8239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400">
                <a:solidFill>
                  <a:srgbClr val="4F81BD"/>
                </a:solidFill>
              </a:rPr>
              <a:t>Code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893763" y="411163"/>
            <a:ext cx="8088312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>
                <a:solidFill>
                  <a:srgbClr val="17375E"/>
                </a:solidFill>
                <a:latin typeface="Arial" charset="0"/>
                <a:cs typeface="MS PGothic" charset="0"/>
              </a:rPr>
              <a:t>Cholesky – SWARM implementation (2/2)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96938" y="1419225"/>
            <a:ext cx="7954962" cy="5051425"/>
          </a:xfrm>
          <a:prstGeom prst="rect">
            <a:avLst/>
          </a:prstGeom>
          <a:noFill/>
          <a:ln w="9360">
            <a:solidFill>
              <a:srgbClr val="558ED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tIns="91440" bIns="91440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200"/>
              </a:spcBef>
              <a:buClrTx/>
              <a:buFontTx/>
              <a:buNone/>
            </a:pPr>
            <a:r>
              <a:rPr lang="en-US" sz="1000">
                <a:solidFill>
                  <a:srgbClr val="77933C"/>
                </a:solidFill>
                <a:latin typeface="Courier New" charset="0"/>
                <a:cs typeface="Courier New" charset="0"/>
              </a:rPr>
              <a:t>/* GEMM(row,column,phase) scheduled by TRSM(row,phase,phase), */</a:t>
            </a:r>
          </a:p>
          <a:p>
            <a:pPr>
              <a:spcBef>
                <a:spcPts val="200"/>
              </a:spcBef>
              <a:buClrTx/>
              <a:buFontTx/>
              <a:buNone/>
            </a:pPr>
            <a:r>
              <a:rPr lang="en-US" sz="1000">
                <a:solidFill>
                  <a:srgbClr val="77933C"/>
                </a:solidFill>
                <a:latin typeface="Courier New" charset="0"/>
                <a:cs typeface="Courier New" charset="0"/>
              </a:rPr>
              <a:t>/* uses TagTable to fetch TRSM(column,phase,phase) and GEMM(row,column,phase-1) */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CODELET_IMPL_BEGIN_NOCANCEL(GEMM)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int row = UNPACK_Y(THIS), col = UNPACK_X(THIS), phase = UNPACK_P(THIS), arg = UNPACK_A(THIS);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if(phase &amp;&amp; !arg)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   return </a:t>
            </a:r>
            <a:r>
              <a:rPr lang="en-US" sz="1000" b="1" u="sng">
                <a:solidFill>
                  <a:srgbClr val="40404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swarm_TagTable_get(&amp;tt, PACKTAG(col,phase,phase), &amp;CODELET(GEMM), PACK(row,col,phase,1));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if(phase &amp;&amp; arg == 1)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   return </a:t>
            </a:r>
            <a:r>
              <a:rPr lang="en-US" sz="1000" b="1" u="sng">
                <a:solidFill>
                  <a:srgbClr val="40404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swarm_TagTable_get(&amp;tt, PACKTAG(row,col,phase-1), &amp;CODELET(GEMM), PACK(row,col,phase,2));</a:t>
            </a:r>
          </a:p>
          <a:p>
            <a:pPr>
              <a:spcBef>
                <a:spcPts val="200"/>
              </a:spcBef>
              <a:buClrTx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000" b="1">
                <a:solidFill>
                  <a:srgbClr val="0000FF"/>
                </a:solidFill>
                <a:latin typeface="Courier New" charset="0"/>
                <a:cs typeface="Courier New" charset="0"/>
              </a:rPr>
              <a:t>TILE_GEMM</a:t>
            </a: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(row, col, ...);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000" b="1" u="sng">
                <a:solidFill>
                  <a:srgbClr val="40404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swarm_TagTable_put(&amp;tt, PACKTAG(row, col, phase), NULL, 0, NULL, NULL);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CODELET_IMPL_END;</a:t>
            </a:r>
          </a:p>
          <a:p>
            <a:pPr>
              <a:spcBef>
                <a:spcPts val="200"/>
              </a:spcBef>
              <a:buClrTx/>
              <a:buFontTx/>
              <a:buNone/>
            </a:pPr>
            <a:endParaRPr lang="en-US" sz="1000">
              <a:solidFill>
                <a:srgbClr val="404040"/>
              </a:solidFill>
              <a:latin typeface="Courier New" charset="0"/>
              <a:cs typeface="Courier New" charset="0"/>
            </a:endParaRP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77933C"/>
                </a:solidFill>
                <a:latin typeface="Courier New" charset="0"/>
                <a:cs typeface="Courier New" charset="0"/>
              </a:rPr>
              <a:t>/* SYRK(row,row,phase) scheduled by TRSM(row,phase,phase), */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77933C"/>
                </a:solidFill>
                <a:latin typeface="Courier New" charset="0"/>
                <a:cs typeface="Courier New" charset="0"/>
              </a:rPr>
              <a:t>/* uses TagTable to fetch SYRK(row,row,phase-1) */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CODELET_IMPL_BEGIN_NOCANCEL(SYRK)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int row = UNPACK_Y(THIS), col = UNPACK_X(THIS), phase = UNPACK_P(THIS), arg = UNPACK_A(THIS);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if(phase &amp;&amp; !arg)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   return </a:t>
            </a:r>
            <a:r>
              <a:rPr lang="en-US" sz="1000" b="1" u="sng">
                <a:solidFill>
                  <a:srgbClr val="40404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swarm_TagTable_get(&amp;tt, PACKTAG(row,col,phase-1), &amp;CODELET(SYRK), PACK(row,col,phase,1));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000" b="1">
                <a:solidFill>
                  <a:srgbClr val="0000FF"/>
                </a:solidFill>
                <a:latin typeface="Courier New" charset="0"/>
                <a:cs typeface="Courier New" charset="0"/>
              </a:rPr>
              <a:t>TILE_SYRK</a:t>
            </a: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(row, col, ...);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if(phase + 1 == row)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000" u="sng">
                <a:solidFill>
                  <a:srgbClr val="404040"/>
                </a:solidFill>
                <a:latin typeface="Courier New" charset="0"/>
                <a:cs typeface="Courier New" charset="0"/>
              </a:rPr>
              <a:t>swarm_dispatch(&amp;CODELET(POTRF), PACK_ARGS(row, col, phase+1), NULL, NULL, NULL);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000" b="1" u="sng">
                <a:solidFill>
                  <a:srgbClr val="40404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swarm_TagTable_put(&amp;tt, PACKTAG(row, col, phase), NULL, 0, NULL, NULL);</a:t>
            </a:r>
          </a:p>
          <a:p>
            <a:pPr>
              <a:spcBef>
                <a:spcPts val="200"/>
              </a:spcBef>
              <a:buClrTx/>
              <a:buSzPct val="110000"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CODELET_IMPL_END;</a:t>
            </a:r>
          </a:p>
          <a:p>
            <a:pPr>
              <a:spcBef>
                <a:spcPts val="200"/>
              </a:spcBef>
              <a:buClrTx/>
              <a:buFontTx/>
              <a:buNone/>
            </a:pPr>
            <a:r>
              <a:rPr lang="en-US" sz="1000">
                <a:solidFill>
                  <a:srgbClr val="404040"/>
                </a:solidFill>
                <a:latin typeface="Courier New" charset="0"/>
                <a:cs typeface="Courier New" charset="0"/>
              </a:rPr>
              <a:t>. . .</a:t>
            </a:r>
          </a:p>
          <a:p>
            <a:pPr>
              <a:spcBef>
                <a:spcPts val="200"/>
              </a:spcBef>
              <a:buClrTx/>
              <a:buFontTx/>
              <a:buNone/>
            </a:pPr>
            <a:r>
              <a:rPr lang="en-US" sz="1000" u="sng">
                <a:solidFill>
                  <a:srgbClr val="404040"/>
                </a:solidFill>
                <a:latin typeface="Courier New" charset="0"/>
                <a:cs typeface="Courier New" charset="0"/>
              </a:rPr>
              <a:t>swarm_schedule(&amp;CODELET(POTRF), PACK(1,1,1,0), NULL, NULL, NULL);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437563" y="6551613"/>
            <a:ext cx="7064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fld id="{253D746E-1F64-F04E-A47F-D8C9531CC918}" type="slidenum">
              <a:rPr lang="en-US">
                <a:cs typeface="MS PGothic" charset="0"/>
              </a:rPr>
              <a:pPr>
                <a:buClrTx/>
                <a:buFontTx/>
                <a:buNone/>
              </a:pPr>
              <a:t>12</a:t>
            </a:fld>
            <a:endParaRPr lang="en-US">
              <a:cs typeface="MS PGothic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037513" y="1412875"/>
            <a:ext cx="8239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400">
                <a:solidFill>
                  <a:srgbClr val="4F81BD"/>
                </a:solidFill>
              </a:rPr>
              <a:t>Code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717550" y="228600"/>
            <a:ext cx="80787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>
                <a:solidFill>
                  <a:srgbClr val="17375E"/>
                </a:solidFill>
                <a:latin typeface="Arial" charset="0"/>
              </a:rPr>
              <a:t>Profiles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854075"/>
            <a:ext cx="6516687" cy="556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36713" y="996950"/>
            <a:ext cx="423862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rtl="1">
              <a:buClrTx/>
              <a:buFontTx/>
              <a:buNone/>
            </a:pPr>
            <a:r>
              <a:rPr lang="en-US" sz="1600"/>
              <a:t>Naïve OpenMP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36713" y="2798763"/>
            <a:ext cx="423862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rtl="1">
              <a:buClrTx/>
              <a:buFontTx/>
              <a:buNone/>
            </a:pPr>
            <a:r>
              <a:rPr lang="en-US" sz="1600"/>
              <a:t>Tuned OpenMP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36713" y="5027613"/>
            <a:ext cx="423862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rtl="1">
              <a:buClrTx/>
              <a:buFontTx/>
              <a:buNone/>
            </a:pPr>
            <a:r>
              <a:rPr lang="en-US" sz="1600"/>
              <a:t>SWARM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717550" y="228600"/>
            <a:ext cx="80787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>
                <a:solidFill>
                  <a:srgbClr val="17375E"/>
                </a:solidFill>
                <a:latin typeface="Arial" charset="0"/>
              </a:rPr>
              <a:t>Xeon Phi Profiles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071563"/>
            <a:ext cx="7624762" cy="537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66788" y="1560513"/>
            <a:ext cx="423862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rtl="1">
              <a:buClrTx/>
              <a:buFontTx/>
              <a:buNone/>
            </a:pPr>
            <a:r>
              <a:rPr lang="en-US" sz="1600"/>
              <a:t>Tuned OpenMP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66788" y="4591050"/>
            <a:ext cx="423862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rtl="1">
              <a:buClrTx/>
              <a:buFontTx/>
              <a:buNone/>
            </a:pPr>
            <a:r>
              <a:rPr lang="en-US" sz="1600"/>
              <a:t>SWARM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717550" y="228600"/>
            <a:ext cx="80787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>
                <a:solidFill>
                  <a:srgbClr val="17375E"/>
                </a:solidFill>
                <a:latin typeface="Arial" charset="0"/>
              </a:rPr>
              <a:t>Scheduling Priorities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96938" y="1465263"/>
            <a:ext cx="7927975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8188" indent="-28098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latin typeface="Arial" charset="0"/>
              </a:rPr>
              <a:t>SWARM natively supports 4 priorities (0-3)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latin typeface="Arial" charset="0"/>
              </a:rPr>
              <a:t>POTRF/SYRK -&gt; 3, TRSM -&gt; 2, GEMM -&gt; 1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latin typeface="Arial" charset="0"/>
              </a:rPr>
              <a:t>POTRF can be called DIRECTLY from SYRK, so we don’t even need that priority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latin typeface="Arial" charset="0"/>
              </a:rPr>
              <a:t>However, this approach causes problems on manycore and distributed systems</a:t>
            </a:r>
          </a:p>
          <a:p>
            <a:pPr lvl="1">
              <a:spcBef>
                <a:spcPts val="500"/>
              </a:spcBef>
              <a:buFont typeface="Webdings" charset="0"/>
              <a:buChar char=""/>
            </a:pPr>
            <a:r>
              <a:rPr lang="en-US" sz="2000">
                <a:solidFill>
                  <a:srgbClr val="000066"/>
                </a:solidFill>
                <a:latin typeface="Arial" charset="0"/>
              </a:rPr>
              <a:t>GEMM 2 rows down from phase top is very important to next phase critical path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latin typeface="Arial" charset="0"/>
              </a:rPr>
              <a:t>What is needed is to assign priority based on location rather than task type.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latin typeface="Arial" charset="0"/>
              </a:rPr>
              <a:t>Sort order by &lt;row,col,phase&gt; or &lt;col,row,phase&gt; produces equally good results and much better than task type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717550" y="228600"/>
            <a:ext cx="80787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>
                <a:solidFill>
                  <a:srgbClr val="17375E"/>
                </a:solidFill>
                <a:latin typeface="Arial" charset="0"/>
              </a:rPr>
              <a:t>Priority on MIC</a:t>
            </a:r>
          </a:p>
        </p:txBody>
      </p:sp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1885950" y="1208088"/>
            <a:ext cx="7253288" cy="5381625"/>
            <a:chOff x="1188" y="761"/>
            <a:chExt cx="4569" cy="3390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99"/>
            <a:stretch>
              <a:fillRect/>
            </a:stretch>
          </p:blipFill>
          <p:spPr bwMode="auto">
            <a:xfrm>
              <a:off x="1188" y="761"/>
              <a:ext cx="4264" cy="1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15199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" y="2527"/>
              <a:ext cx="4569" cy="1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908050" y="1457325"/>
            <a:ext cx="666750" cy="22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rtl="1">
              <a:buClrTx/>
              <a:buFontTx/>
              <a:buNone/>
            </a:pPr>
            <a:r>
              <a:rPr lang="en-US" sz="1600"/>
              <a:t>SWARM </a:t>
            </a:r>
          </a:p>
          <a:p>
            <a:pPr algn="ctr" rtl="1">
              <a:buClrTx/>
              <a:buFontTx/>
              <a:buNone/>
            </a:pPr>
            <a:r>
              <a:rPr lang="en-US" sz="1600"/>
              <a:t>with 4 task-level priorities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08050" y="4210050"/>
            <a:ext cx="66675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rtl="1">
              <a:buClrTx/>
              <a:buFontTx/>
              <a:buNone/>
            </a:pPr>
            <a:r>
              <a:rPr lang="en-US" sz="1600"/>
              <a:t>SWARM </a:t>
            </a:r>
          </a:p>
          <a:p>
            <a:pPr algn="ctr" rtl="1">
              <a:buClrTx/>
              <a:buFontTx/>
              <a:buNone/>
            </a:pPr>
            <a:r>
              <a:rPr lang="en-US" sz="1600"/>
              <a:t>With Priority queue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852488" y="414338"/>
            <a:ext cx="7948612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>
                <a:solidFill>
                  <a:srgbClr val="2F5582"/>
                </a:solidFill>
                <a:latin typeface="Arial" charset="0"/>
              </a:rPr>
              <a:t>Multi-node Cholesky (intro)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96938" y="1465263"/>
            <a:ext cx="7927975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n-US" sz="2800">
                <a:latin typeface="Arial" charset="0"/>
              </a:rPr>
              <a:t>The goals:</a:t>
            </a:r>
          </a:p>
          <a:p>
            <a:pPr lvl="1">
              <a:spcBef>
                <a:spcPts val="600"/>
              </a:spcBef>
              <a:buFont typeface="Webdings" charset="0"/>
              <a:buChar char=""/>
            </a:pPr>
            <a:r>
              <a:rPr lang="en-US" sz="2400">
                <a:solidFill>
                  <a:srgbClr val="000066"/>
                </a:solidFill>
                <a:latin typeface="Arial" charset="0"/>
              </a:rPr>
              <a:t>Go fast</a:t>
            </a:r>
          </a:p>
          <a:p>
            <a:pPr lvl="1">
              <a:spcBef>
                <a:spcPts val="600"/>
              </a:spcBef>
              <a:buFont typeface="Webdings" charset="0"/>
              <a:buChar char=""/>
            </a:pPr>
            <a:r>
              <a:rPr lang="en-US" sz="2400">
                <a:solidFill>
                  <a:srgbClr val="000066"/>
                </a:solidFill>
                <a:latin typeface="Arial" charset="0"/>
              </a:rPr>
              <a:t>Solve bigger matrices</a:t>
            </a:r>
          </a:p>
          <a:p>
            <a:pPr lvl="1">
              <a:spcBef>
                <a:spcPts val="600"/>
              </a:spcBef>
              <a:buFont typeface="Webdings" charset="0"/>
              <a:buChar char=""/>
            </a:pPr>
            <a:r>
              <a:rPr lang="en-US" sz="2400">
                <a:solidFill>
                  <a:srgbClr val="000066"/>
                </a:solidFill>
                <a:latin typeface="Arial" charset="0"/>
              </a:rPr>
              <a:t>Scale to huge node counts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n-US" sz="2800">
                <a:latin typeface="Arial" charset="0"/>
              </a:rPr>
              <a:t>The challenges:</a:t>
            </a:r>
          </a:p>
          <a:p>
            <a:pPr lvl="1">
              <a:spcBef>
                <a:spcPts val="600"/>
              </a:spcBef>
              <a:buFont typeface="Webdings" charset="0"/>
              <a:buChar char=""/>
            </a:pPr>
            <a:r>
              <a:rPr lang="en-US" sz="2400">
                <a:solidFill>
                  <a:srgbClr val="000066"/>
                </a:solidFill>
                <a:latin typeface="Arial" charset="0"/>
              </a:rPr>
              <a:t>How do we use multiple machines?</a:t>
            </a:r>
          </a:p>
          <a:p>
            <a:pPr lvl="1">
              <a:spcBef>
                <a:spcPts val="600"/>
              </a:spcBef>
              <a:buFont typeface="Webdings" charset="0"/>
              <a:buChar char=""/>
            </a:pPr>
            <a:r>
              <a:rPr lang="en-US" sz="2400">
                <a:solidFill>
                  <a:srgbClr val="000066"/>
                </a:solidFill>
                <a:latin typeface="Arial" charset="0"/>
              </a:rPr>
              <a:t>How do we keep everyone busy?</a:t>
            </a:r>
          </a:p>
          <a:p>
            <a:pPr lvl="1">
              <a:spcBef>
                <a:spcPts val="600"/>
              </a:spcBef>
              <a:buFont typeface="Webdings" charset="0"/>
              <a:buChar char=""/>
            </a:pPr>
            <a:r>
              <a:rPr lang="en-US" sz="2400">
                <a:solidFill>
                  <a:srgbClr val="000066"/>
                </a:solidFill>
                <a:latin typeface="Arial" charset="0"/>
              </a:rPr>
              <a:t>How do we not run out of memory?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852488" y="414338"/>
            <a:ext cx="7948612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96938" y="1465263"/>
            <a:ext cx="7927975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52488" y="414338"/>
            <a:ext cx="7945437" cy="86995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Multi-node Cholesky (details 1)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96938" y="1465263"/>
            <a:ext cx="7924800" cy="2159000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>
                <a:cs typeface="MS PGothic" charset="0"/>
              </a:rPr>
              <a:t>Divide rows of data up between nodes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>
                <a:cs typeface="MS PGothic" charset="0"/>
              </a:rPr>
              <a:t>Row R lives on node R modulo $NUM_NODES (for example)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>
                <a:cs typeface="MS PGothic" charset="0"/>
              </a:rPr>
              <a:t>Data in the same row as a local operation is local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>
                <a:cs typeface="MS PGothic" charset="0"/>
              </a:rPr>
              <a:t>Data in another row is (usually) remote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>
                <a:cs typeface="MS PGothic" charset="0"/>
              </a:rPr>
              <a:t>Remote data gets copied across the network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>
                <a:cs typeface="MS PGothic" charset="0"/>
              </a:rPr>
              <a:t>Once the local consumers have finished, the local copy can be freed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829050"/>
            <a:ext cx="5394325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893763" y="411163"/>
            <a:ext cx="7954962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>
                <a:solidFill>
                  <a:srgbClr val="376092"/>
                </a:solidFill>
                <a:latin typeface="Arial" charset="0"/>
              </a:rPr>
              <a:t>Multi-node Cholesky (details 2)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96938" y="1389063"/>
            <a:ext cx="7954962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9775" indent="-28257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488"/>
              </a:spcBef>
              <a:buFont typeface="Wingdings 2" charset="0"/>
              <a:buChar char=""/>
            </a:pPr>
            <a:r>
              <a:rPr lang="en-US" sz="2400">
                <a:latin typeface="Arial" charset="0"/>
                <a:cs typeface="MS PGothic" charset="0"/>
              </a:rPr>
              <a:t>Running efficiently on clusters is much more challenging than running locally</a:t>
            </a:r>
          </a:p>
          <a:p>
            <a:pPr>
              <a:lnSpc>
                <a:spcPct val="110000"/>
              </a:lnSpc>
              <a:spcBef>
                <a:spcPts val="488"/>
              </a:spcBef>
              <a:buFont typeface="Wingdings 2" charset="0"/>
              <a:buChar char=""/>
            </a:pPr>
            <a:r>
              <a:rPr lang="en-US" sz="2400">
                <a:latin typeface="Arial" charset="0"/>
                <a:cs typeface="MS PGothic" charset="0"/>
              </a:rPr>
              <a:t>In the single-node case, it doesn’t matter what order the tasks run in, as long as enough parallelism is exposed to keep the local cores busy</a:t>
            </a:r>
          </a:p>
          <a:p>
            <a:pPr>
              <a:lnSpc>
                <a:spcPct val="110000"/>
              </a:lnSpc>
              <a:spcBef>
                <a:spcPts val="488"/>
              </a:spcBef>
              <a:buFont typeface="Wingdings 2" charset="0"/>
              <a:buChar char=""/>
            </a:pPr>
            <a:r>
              <a:rPr lang="en-US" sz="2400">
                <a:latin typeface="Arial" charset="0"/>
                <a:cs typeface="MS PGothic" charset="0"/>
              </a:rPr>
              <a:t>In multi-node, your cores can be busy, but another node may be waiting for the results of something that you won’t get around to sending for a long time</a:t>
            </a:r>
          </a:p>
          <a:p>
            <a:pPr lvl="1">
              <a:lnSpc>
                <a:spcPct val="110000"/>
              </a:lnSpc>
              <a:spcBef>
                <a:spcPts val="488"/>
              </a:spcBef>
              <a:buFont typeface="Times New Roman" charset="0"/>
              <a:buChar char="–"/>
            </a:pPr>
            <a:r>
              <a:rPr lang="en-US" sz="2000">
                <a:solidFill>
                  <a:srgbClr val="000066"/>
                </a:solidFill>
                <a:latin typeface="Arial" charset="0"/>
                <a:cs typeface="MS PGothic" charset="0"/>
              </a:rPr>
              <a:t>It helps to bias toward tasks that will be needed soon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fld id="{EAA15101-2703-9F40-846B-A0EC66F82839}" type="slidenum">
              <a:rPr lang="en-US">
                <a:cs typeface="MS PGothic" charset="0"/>
              </a:rPr>
              <a:pPr>
                <a:buClrTx/>
                <a:buFontTx/>
                <a:buNone/>
              </a:pPr>
              <a:t>19</a:t>
            </a:fld>
            <a:endParaRPr lang="en-US">
              <a:cs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717550" y="228600"/>
            <a:ext cx="80787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>
                <a:solidFill>
                  <a:srgbClr val="17375E"/>
                </a:solidFill>
                <a:latin typeface="Arial" charset="0"/>
                <a:cs typeface="MS PGothic" charset="0"/>
              </a:rPr>
              <a:t>Cholesky factorization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96938" y="1465263"/>
            <a:ext cx="7927975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08108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latin typeface="Arial" charset="0"/>
                <a:cs typeface="MS PGothic" charset="0"/>
              </a:rPr>
              <a:t>“Blocked LU for Hermitian positive definite matrix”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latin typeface="Arial" charset="0"/>
                <a:cs typeface="MS PGothic" charset="0"/>
              </a:rPr>
              <a:t>Comprised of:</a:t>
            </a:r>
          </a:p>
          <a:p>
            <a:pPr lvl="2">
              <a:spcBef>
                <a:spcPts val="500"/>
              </a:spcBef>
              <a:buFont typeface="Arial" charset="0"/>
              <a:buChar char="•"/>
            </a:pPr>
            <a:r>
              <a:rPr lang="en-US" sz="2000">
                <a:latin typeface="Arial" charset="0"/>
                <a:cs typeface="MS PGothic" charset="0"/>
              </a:rPr>
              <a:t>POTRF ([small-scale] Cholesky)</a:t>
            </a:r>
          </a:p>
          <a:p>
            <a:pPr lvl="2">
              <a:spcBef>
                <a:spcPts val="500"/>
              </a:spcBef>
              <a:buFont typeface="Arial" charset="0"/>
              <a:buChar char="•"/>
            </a:pPr>
            <a:r>
              <a:rPr lang="en-US" sz="2000">
                <a:latin typeface="Arial" charset="0"/>
                <a:cs typeface="MS PGothic" charset="0"/>
              </a:rPr>
              <a:t>TRSM (triangular solve)</a:t>
            </a:r>
          </a:p>
          <a:p>
            <a:pPr lvl="2">
              <a:spcBef>
                <a:spcPts val="500"/>
              </a:spcBef>
              <a:buFont typeface="Arial" charset="0"/>
              <a:buChar char="•"/>
            </a:pPr>
            <a:r>
              <a:rPr lang="en-US" sz="2000">
                <a:latin typeface="Arial" charset="0"/>
                <a:cs typeface="MS PGothic" charset="0"/>
              </a:rPr>
              <a:t>GEMM (matrix multiply)</a:t>
            </a:r>
          </a:p>
          <a:p>
            <a:pPr lvl="2">
              <a:spcBef>
                <a:spcPts val="500"/>
              </a:spcBef>
              <a:buFont typeface="Arial" charset="0"/>
              <a:buChar char="•"/>
            </a:pPr>
            <a:r>
              <a:rPr lang="en-US" sz="2000">
                <a:latin typeface="Arial" charset="0"/>
                <a:cs typeface="MS PGothic" charset="0"/>
              </a:rPr>
              <a:t>SYRK (symmetric matrix multiply)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latin typeface="Arial" charset="0"/>
                <a:cs typeface="MS PGothic" charset="0"/>
              </a:rPr>
              <a:t>Expressible as a DAG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437563" y="6551613"/>
            <a:ext cx="7064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fld id="{D356F6B9-80D8-B842-8FB8-F5FD242FC0AB}" type="slidenum">
              <a:rPr lang="en-US">
                <a:cs typeface="MS PGothic" charset="0"/>
              </a:rPr>
              <a:pPr>
                <a:buClrTx/>
                <a:buFontTx/>
                <a:buNone/>
              </a:pPr>
              <a:t>2</a:t>
            </a:fld>
            <a:endParaRPr lang="en-US">
              <a:cs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893763" y="411163"/>
            <a:ext cx="7954962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>
                <a:solidFill>
                  <a:srgbClr val="17375E"/>
                </a:solidFill>
                <a:latin typeface="Arial" charset="0"/>
              </a:rPr>
              <a:t>Workload imbalance (1)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96938" y="1465263"/>
            <a:ext cx="7954962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27038" indent="-322263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58838" indent="-3206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ts val="600"/>
              </a:spcBef>
              <a:buSzPct val="45000"/>
              <a:buFont typeface="Wingdings" charset="0"/>
              <a:buChar char=""/>
            </a:pPr>
            <a:r>
              <a:rPr lang="en-US" sz="2400">
                <a:latin typeface="Arial" charset="0"/>
              </a:rPr>
              <a:t>It is important to make sure that nodes have an equal amount of work</a:t>
            </a:r>
          </a:p>
          <a:p>
            <a:pPr lvl="1">
              <a:spcBef>
                <a:spcPts val="500"/>
              </a:spcBef>
              <a:buSzPct val="45000"/>
              <a:buFont typeface="Wingdings" charset="0"/>
              <a:buChar char=""/>
            </a:pPr>
            <a:r>
              <a:rPr lang="en-US" sz="2000">
                <a:solidFill>
                  <a:srgbClr val="000066"/>
                </a:solidFill>
                <a:latin typeface="Arial" charset="0"/>
              </a:rPr>
              <a:t>Without this, idle nodes waste time waiting for busy nodes</a:t>
            </a:r>
          </a:p>
          <a:p>
            <a:pPr>
              <a:spcBef>
                <a:spcPts val="600"/>
              </a:spcBef>
              <a:buSzPct val="45000"/>
              <a:buFont typeface="Wingdings" charset="0"/>
              <a:buChar char=""/>
            </a:pPr>
            <a:r>
              <a:rPr lang="en-US" sz="2400">
                <a:latin typeface="Arial" charset="0"/>
              </a:rPr>
              <a:t>A simple round-robin row assignment does not assure this</a:t>
            </a:r>
          </a:p>
          <a:p>
            <a:pPr>
              <a:spcBef>
                <a:spcPts val="600"/>
              </a:spcBef>
              <a:buSzPct val="45000"/>
              <a:buFont typeface="Wingdings" charset="0"/>
              <a:buChar char=""/>
            </a:pPr>
            <a:r>
              <a:rPr lang="en-US" sz="2400">
                <a:latin typeface="Arial" charset="0"/>
              </a:rPr>
              <a:t>More complex row assignments can help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3883025"/>
            <a:ext cx="33051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3929063"/>
            <a:ext cx="2914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893763" y="411163"/>
            <a:ext cx="7954962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>
                <a:solidFill>
                  <a:srgbClr val="17375E"/>
                </a:solidFill>
                <a:latin typeface="Arial" charset="0"/>
              </a:rPr>
              <a:t>Workload imbalance (2)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96938" y="1465263"/>
            <a:ext cx="7954962" cy="516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27038" indent="-322263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ts val="600"/>
              </a:spcBef>
              <a:buSzPct val="45000"/>
              <a:buFont typeface="Wingdings" charset="0"/>
              <a:buChar char=""/>
            </a:pPr>
            <a:r>
              <a:rPr lang="en-US" sz="2400">
                <a:latin typeface="Arial" charset="0"/>
              </a:rPr>
              <a:t>That solves global workload imbalance</a:t>
            </a:r>
          </a:p>
          <a:p>
            <a:pPr>
              <a:spcBef>
                <a:spcPts val="600"/>
              </a:spcBef>
              <a:buSzPct val="45000"/>
              <a:buFont typeface="Wingdings" charset="0"/>
              <a:buChar char=""/>
            </a:pPr>
            <a:r>
              <a:rPr lang="en-US" sz="2400">
                <a:latin typeface="Arial" charset="0"/>
              </a:rPr>
              <a:t>Local workload imbalance is an issue, too</a:t>
            </a:r>
          </a:p>
          <a:p>
            <a:pPr>
              <a:spcBef>
                <a:spcPts val="600"/>
              </a:spcBef>
              <a:buSzPct val="45000"/>
              <a:buFont typeface="Wingdings" charset="0"/>
              <a:buChar char=""/>
            </a:pPr>
            <a:r>
              <a:rPr lang="en-US" sz="2400">
                <a:latin typeface="Arial" charset="0"/>
              </a:rPr>
              <a:t>If nodes do not progress through the matrix at the same rate, slower nodes will not be sending data to faster nodes before it is needed</a:t>
            </a:r>
          </a:p>
          <a:p>
            <a:pPr>
              <a:spcBef>
                <a:spcPts val="600"/>
              </a:spcBef>
              <a:buSzPct val="45000"/>
              <a:buFont typeface="Wingdings" charset="0"/>
              <a:buChar char=""/>
            </a:pPr>
            <a:r>
              <a:rPr lang="en-US" sz="2400">
                <a:latin typeface="Arial" charset="0"/>
              </a:rPr>
              <a:t>In extreme cases, this can run the faster nodes out of work and cause stalls</a:t>
            </a:r>
          </a:p>
          <a:p>
            <a:pPr>
              <a:spcBef>
                <a:spcPts val="600"/>
              </a:spcBef>
              <a:buSzPct val="45000"/>
              <a:buFont typeface="Wingdings" charset="0"/>
              <a:buChar char=""/>
            </a:pPr>
            <a:r>
              <a:rPr lang="en-US" sz="2400">
                <a:latin typeface="Arial" charset="0"/>
              </a:rPr>
              <a:t>Let's look at some ways of handling this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893763" y="411163"/>
            <a:ext cx="7954962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>
                <a:solidFill>
                  <a:srgbClr val="17375E"/>
                </a:solidFill>
                <a:latin typeface="Arial" charset="0"/>
              </a:rPr>
              <a:t>Workload imbalance (3)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96938" y="1465263"/>
            <a:ext cx="7954962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27038" indent="-322263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58838" indent="-3206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290638" indent="-2825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ts val="600"/>
              </a:spcBef>
              <a:buSzPct val="45000"/>
              <a:buFont typeface="Wingdings" charset="0"/>
              <a:buChar char=""/>
            </a:pPr>
            <a:r>
              <a:rPr lang="en-US" sz="2400">
                <a:latin typeface="Arial" charset="0"/>
              </a:rPr>
              <a:t>Some solutions:</a:t>
            </a:r>
          </a:p>
          <a:p>
            <a:pPr lvl="1">
              <a:spcBef>
                <a:spcPts val="500"/>
              </a:spcBef>
              <a:buSzPct val="45000"/>
              <a:buFont typeface="Wingdings" charset="0"/>
              <a:buChar char=""/>
            </a:pPr>
            <a:r>
              <a:rPr lang="en-US" sz="2000">
                <a:solidFill>
                  <a:srgbClr val="000066"/>
                </a:solidFill>
                <a:latin typeface="Arial" charset="0"/>
              </a:rPr>
              <a:t>Assign in forward order for a while, then flip to reverse order for the remainder of the matrix</a:t>
            </a:r>
          </a:p>
          <a:p>
            <a:pPr lvl="2">
              <a:spcBef>
                <a:spcPts val="500"/>
              </a:spcBef>
              <a:buSzPct val="75000"/>
              <a:buFont typeface="Symbol" charset="0"/>
              <a:buChar char=""/>
            </a:pPr>
            <a:r>
              <a:rPr lang="en-US" sz="2000">
                <a:latin typeface="Arial" charset="0"/>
              </a:rPr>
              <a:t>Has good global workload balance, if the flipping point is well placed</a:t>
            </a:r>
          </a:p>
          <a:p>
            <a:pPr lvl="2">
              <a:spcBef>
                <a:spcPts val="500"/>
              </a:spcBef>
              <a:buSzPct val="75000"/>
              <a:buFont typeface="Symbol" charset="0"/>
              <a:buChar char=""/>
            </a:pPr>
            <a:r>
              <a:rPr lang="en-US" sz="2000">
                <a:latin typeface="Arial" charset="0"/>
              </a:rPr>
              <a:t>Has poor local workload balance</a:t>
            </a:r>
          </a:p>
          <a:p>
            <a:pPr lvl="1">
              <a:spcBef>
                <a:spcPts val="500"/>
              </a:spcBef>
              <a:buSzPct val="45000"/>
              <a:buFont typeface="Wingdings" charset="0"/>
              <a:buChar char=""/>
            </a:pPr>
            <a:r>
              <a:rPr lang="en-US" sz="2000">
                <a:solidFill>
                  <a:srgbClr val="000066"/>
                </a:solidFill>
                <a:latin typeface="Arial" charset="0"/>
              </a:rPr>
              <a:t>Flip it by rounds, assigning in forward, reverse, reverse, forward order</a:t>
            </a:r>
          </a:p>
          <a:p>
            <a:pPr lvl="2">
              <a:spcBef>
                <a:spcPts val="500"/>
              </a:spcBef>
              <a:buSzPct val="75000"/>
              <a:buFont typeface="Symbol" charset="0"/>
              <a:buChar char=""/>
            </a:pPr>
            <a:r>
              <a:rPr lang="en-US" sz="2000">
                <a:latin typeface="Arial" charset="0"/>
              </a:rPr>
              <a:t>Has good global workload balance, assuming the total number of rounds is a multiple of 4</a:t>
            </a:r>
          </a:p>
          <a:p>
            <a:pPr lvl="2">
              <a:spcBef>
                <a:spcPts val="500"/>
              </a:spcBef>
              <a:buSzPct val="75000"/>
              <a:buFont typeface="Symbol" charset="0"/>
              <a:buChar char=""/>
            </a:pPr>
            <a:r>
              <a:rPr lang="en-US" sz="2000">
                <a:latin typeface="Arial" charset="0"/>
              </a:rPr>
              <a:t>Has decent local workload balance too</a:t>
            </a:r>
          </a:p>
          <a:p>
            <a:pPr lvl="1">
              <a:spcBef>
                <a:spcPts val="500"/>
              </a:spcBef>
              <a:buSzPct val="45000"/>
              <a:buFont typeface="Wingdings" charset="0"/>
              <a:buChar char=""/>
            </a:pPr>
            <a:r>
              <a:rPr lang="en-US" sz="2000">
                <a:solidFill>
                  <a:srgbClr val="000066"/>
                </a:solidFill>
                <a:latin typeface="Arial" charset="0"/>
              </a:rPr>
              <a:t>Pick suitable nodes, one tile at a time</a:t>
            </a:r>
          </a:p>
          <a:p>
            <a:pPr lvl="2">
              <a:spcBef>
                <a:spcPts val="500"/>
              </a:spcBef>
              <a:buSzPct val="75000"/>
              <a:buFont typeface="Symbol" charset="0"/>
              <a:buChar char=""/>
            </a:pPr>
            <a:r>
              <a:rPr lang="en-US" sz="2000">
                <a:latin typeface="Arial" charset="0"/>
              </a:rPr>
              <a:t>Has very good local and global workload balance</a:t>
            </a:r>
          </a:p>
          <a:p>
            <a:pPr lvl="2">
              <a:spcBef>
                <a:spcPts val="500"/>
              </a:spcBef>
              <a:buSzPct val="75000"/>
              <a:buFont typeface="Symbol" charset="0"/>
              <a:buChar char=""/>
            </a:pPr>
            <a:r>
              <a:rPr lang="en-US" sz="2000">
                <a:latin typeface="Arial" charset="0"/>
              </a:rPr>
              <a:t>At the cost of negating the row-locality optimizations</a:t>
            </a:r>
          </a:p>
          <a:p>
            <a:pPr>
              <a:spcBef>
                <a:spcPts val="700"/>
              </a:spcBef>
              <a:buFont typeface="Arial" charset="0"/>
              <a:buChar char="»"/>
            </a:pPr>
            <a:r>
              <a:rPr lang="en-US" sz="2000">
                <a:latin typeface="Arial" charset="0"/>
              </a:rPr>
              <a:t>Let's see how they look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52488" y="414338"/>
            <a:ext cx="7947025" cy="8715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Simple round-robin row assignment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1471613"/>
            <a:ext cx="12255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96938" y="3944938"/>
            <a:ext cx="7926387" cy="2265362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(128 </a:t>
            </a:r>
            <a:r>
              <a:rPr lang="en-US" dirty="0"/>
              <a:t>nodes, 4 rows per node)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Storage imbalance of 42.9%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Global work imbalance of 71.1%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Local work imbalance rises geometrically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703568"/>
              </p:ext>
            </p:extLst>
          </p:nvPr>
        </p:nvGraphicFramePr>
        <p:xfrm>
          <a:off x="4724400" y="1371600"/>
          <a:ext cx="3657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936530"/>
              </p:ext>
            </p:extLst>
          </p:nvPr>
        </p:nvGraphicFramePr>
        <p:xfrm>
          <a:off x="4724400" y="1371600"/>
          <a:ext cx="3657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52488" y="414338"/>
            <a:ext cx="7947025" cy="8715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Flipped round-robin row assignment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465263"/>
            <a:ext cx="1252537" cy="226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96938" y="3944938"/>
            <a:ext cx="7926387" cy="2265362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(128 </a:t>
            </a:r>
            <a:r>
              <a:rPr lang="en-US" dirty="0"/>
              <a:t>nodes, 4 rows per node, round 3 flipped)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Storage imbalance of 19.4%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Global work imbalance of 9.1%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Local work imbalance rises, then falls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52488" y="414338"/>
            <a:ext cx="7947025" cy="8715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Flipped-by-rounds row assignment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1465263"/>
            <a:ext cx="1233488" cy="226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96938" y="3944938"/>
            <a:ext cx="7926387" cy="2265362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(128 </a:t>
            </a:r>
            <a:r>
              <a:rPr lang="en-US" dirty="0"/>
              <a:t>nodes, 4 rows per node)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Storage imbalance of 0.0%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Global work imbalance of 2.0%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Local work imbalance rises and falls in waves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927499"/>
              </p:ext>
            </p:extLst>
          </p:nvPr>
        </p:nvGraphicFramePr>
        <p:xfrm>
          <a:off x="4724400" y="1371600"/>
          <a:ext cx="3657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52488" y="414338"/>
            <a:ext cx="7947025" cy="8715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Row-independent tile assignment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1465263"/>
            <a:ext cx="1208087" cy="226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17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96938" y="3944938"/>
            <a:ext cx="7926387" cy="2403475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(128 </a:t>
            </a:r>
            <a:r>
              <a:rPr lang="en-US" dirty="0"/>
              <a:t>nodes, 4 rows per node)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This controls all forms of workload imbalance pretty well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Negates the row-locality optimizations (2x network load)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254665"/>
              </p:ext>
            </p:extLst>
          </p:nvPr>
        </p:nvGraphicFramePr>
        <p:xfrm>
          <a:off x="4724400" y="1371600"/>
          <a:ext cx="3657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893763" y="411163"/>
            <a:ext cx="7954962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>
                <a:solidFill>
                  <a:srgbClr val="17375E"/>
                </a:solidFill>
                <a:latin typeface="Arial" charset="0"/>
              </a:rPr>
              <a:t>Memory management (1)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96938" y="1465263"/>
            <a:ext cx="7954962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27038" indent="-322263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58838" indent="-3206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ts val="600"/>
              </a:spcBef>
              <a:buSzPct val="45000"/>
              <a:buFont typeface="Wingdings" charset="0"/>
              <a:buChar char=""/>
            </a:pPr>
            <a:r>
              <a:rPr lang="en-US" sz="2400">
                <a:latin typeface="Arial" charset="0"/>
              </a:rPr>
              <a:t>The problem:</a:t>
            </a:r>
          </a:p>
          <a:p>
            <a:pPr lvl="1">
              <a:spcBef>
                <a:spcPts val="500"/>
              </a:spcBef>
              <a:buSzPct val="45000"/>
              <a:buFont typeface="Wingdings" charset="0"/>
              <a:buChar char=""/>
            </a:pPr>
            <a:r>
              <a:rPr lang="en-US" sz="2000">
                <a:solidFill>
                  <a:srgbClr val="000066"/>
                </a:solidFill>
                <a:latin typeface="Arial" charset="0"/>
              </a:rPr>
              <a:t>The global matrix gets bigger and bigger as the node count increases</a:t>
            </a:r>
          </a:p>
          <a:p>
            <a:pPr lvl="1">
              <a:spcBef>
                <a:spcPts val="500"/>
              </a:spcBef>
              <a:buSzPct val="45000"/>
              <a:buFont typeface="Wingdings" charset="0"/>
              <a:buChar char=""/>
            </a:pPr>
            <a:r>
              <a:rPr lang="en-US" sz="2000">
                <a:solidFill>
                  <a:srgbClr val="000066"/>
                </a:solidFill>
                <a:latin typeface="Arial" charset="0"/>
              </a:rPr>
              <a:t>At some point (32 nodes?), the global matrix no longer fits into a single node's memory</a:t>
            </a:r>
          </a:p>
          <a:p>
            <a:pPr lvl="1">
              <a:spcBef>
                <a:spcPts val="500"/>
              </a:spcBef>
              <a:buSzPct val="45000"/>
              <a:buFont typeface="Wingdings" charset="0"/>
              <a:buChar char=""/>
            </a:pPr>
            <a:r>
              <a:rPr lang="en-US" sz="2000">
                <a:solidFill>
                  <a:srgbClr val="000066"/>
                </a:solidFill>
                <a:latin typeface="Arial" charset="0"/>
              </a:rPr>
              <a:t>All of the remote data is required to do local computations, but not all at once</a:t>
            </a:r>
          </a:p>
          <a:p>
            <a:pPr lvl="1">
              <a:spcBef>
                <a:spcPts val="500"/>
              </a:spcBef>
              <a:buSzPct val="45000"/>
              <a:buFont typeface="Wingdings" charset="0"/>
              <a:buChar char=""/>
            </a:pPr>
            <a:r>
              <a:rPr lang="en-US" sz="2000">
                <a:solidFill>
                  <a:srgbClr val="000066"/>
                </a:solidFill>
                <a:latin typeface="Arial" charset="0"/>
              </a:rPr>
              <a:t>It's better to only have the data that will be needed soon</a:t>
            </a:r>
          </a:p>
          <a:p>
            <a:pPr lvl="1">
              <a:spcBef>
                <a:spcPts val="500"/>
              </a:spcBef>
              <a:buSzPct val="45000"/>
              <a:buFont typeface="Wingdings" charset="0"/>
              <a:buChar char=""/>
            </a:pPr>
            <a:r>
              <a:rPr lang="en-US" sz="2000">
                <a:solidFill>
                  <a:srgbClr val="000066"/>
                </a:solidFill>
                <a:latin typeface="Arial" charset="0"/>
              </a:rPr>
              <a:t>The receiver is the right node to make that decision</a:t>
            </a:r>
          </a:p>
          <a:p>
            <a:pPr>
              <a:spcBef>
                <a:spcPts val="600"/>
              </a:spcBef>
              <a:buSzPct val="45000"/>
              <a:buFont typeface="Wingdings" charset="0"/>
              <a:buChar char=""/>
            </a:pPr>
            <a:r>
              <a:rPr lang="en-US" sz="2400">
                <a:latin typeface="Arial" charset="0"/>
              </a:rPr>
              <a:t>We need to make sure we spend memory on the right things at the right times</a:t>
            </a:r>
          </a:p>
          <a:p>
            <a:pPr>
              <a:spcBef>
                <a:spcPts val="600"/>
              </a:spcBef>
              <a:buSzPct val="45000"/>
              <a:buFont typeface="Wingdings" charset="0"/>
              <a:buChar char=""/>
            </a:pPr>
            <a:r>
              <a:rPr lang="en-US" sz="2400">
                <a:latin typeface="Arial" charset="0"/>
              </a:rPr>
              <a:t>How do we do that?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and Scheduling: no </a:t>
            </a:r>
            <a:r>
              <a:rPr lang="en-US" dirty="0" err="1" smtClean="0"/>
              <a:t>prefetch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6938" y="3962400"/>
            <a:ext cx="7923212" cy="2438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Net – # outstanding buffers that are needed for computation but not yet consumed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Sched</a:t>
            </a:r>
            <a:r>
              <a:rPr lang="en-US" sz="2000" dirty="0" smtClean="0"/>
              <a:t> – # outstanding tasks that are ready to execute but have not yet been executed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Miss - # times a scheduler went to the task queue and found no work (since last </a:t>
            </a:r>
            <a:r>
              <a:rPr lang="en-US" sz="2000" dirty="0" err="1" smtClean="0"/>
              <a:t>timepoint</a:t>
            </a:r>
            <a:r>
              <a:rPr lang="en-US" sz="20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Notice that at 500s, one node runs out of memory and starves everyone else.</a:t>
            </a:r>
            <a:endParaRPr lang="en-US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111507"/>
              </p:ext>
            </p:extLst>
          </p:nvPr>
        </p:nvGraphicFramePr>
        <p:xfrm>
          <a:off x="2362200" y="1295400"/>
          <a:ext cx="49989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4723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893763" y="411163"/>
            <a:ext cx="7954962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>
                <a:solidFill>
                  <a:srgbClr val="17375E"/>
                </a:solidFill>
                <a:latin typeface="Arial" charset="0"/>
              </a:rPr>
              <a:t>Memory management (2)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31838" y="1465263"/>
            <a:ext cx="8412162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25450" indent="-320675"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8188" indent="-280988"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081088"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ts val="600"/>
              </a:spcBef>
              <a:buSzPct val="45000"/>
              <a:buFont typeface="Wingdings" charset="0"/>
              <a:buChar char=""/>
            </a:pPr>
            <a:r>
              <a:rPr lang="en-US" sz="2400">
                <a:latin typeface="Arial" charset="0"/>
              </a:rPr>
              <a:t>Solution:</a:t>
            </a:r>
          </a:p>
          <a:p>
            <a:pPr lvl="1">
              <a:spcBef>
                <a:spcPts val="600"/>
              </a:spcBef>
              <a:buFont typeface="Webdings" charset="0"/>
              <a:buChar char=""/>
            </a:pPr>
            <a:r>
              <a:rPr lang="en-US" sz="2000">
                <a:solidFill>
                  <a:srgbClr val="000066"/>
                </a:solidFill>
                <a:latin typeface="Arial" charset="0"/>
              </a:rPr>
              <a:t>Have a way to pre-fetch remote data</a:t>
            </a:r>
          </a:p>
          <a:p>
            <a:pPr lvl="1">
              <a:spcBef>
                <a:spcPts val="600"/>
              </a:spcBef>
              <a:buFont typeface="Webdings" charset="0"/>
              <a:buChar char=""/>
            </a:pPr>
            <a:r>
              <a:rPr lang="en-US" sz="2000">
                <a:solidFill>
                  <a:srgbClr val="000066"/>
                </a:solidFill>
                <a:latin typeface="Arial" charset="0"/>
              </a:rPr>
              <a:t>Pre-fetch the necessary tile data before it is needed</a:t>
            </a:r>
          </a:p>
          <a:p>
            <a:pPr lvl="1">
              <a:spcBef>
                <a:spcPts val="600"/>
              </a:spcBef>
              <a:buFont typeface="Webdings" charset="0"/>
              <a:buChar char=""/>
            </a:pPr>
            <a:r>
              <a:rPr lang="en-US" sz="2000">
                <a:solidFill>
                  <a:srgbClr val="000066"/>
                </a:solidFill>
                <a:latin typeface="Arial" charset="0"/>
              </a:rPr>
              <a:t>Choose a priority scheme that lets you free things up quickly</a:t>
            </a:r>
          </a:p>
          <a:p>
            <a:pPr>
              <a:spcBef>
                <a:spcPts val="600"/>
              </a:spcBef>
              <a:buSzPct val="45000"/>
              <a:buFont typeface="Wingdings" charset="0"/>
              <a:buChar char=""/>
            </a:pPr>
            <a:r>
              <a:rPr lang="en-US" sz="2400">
                <a:latin typeface="Arial" charset="0"/>
              </a:rPr>
              <a:t>There are two schemes which satisfy this criteria</a:t>
            </a:r>
          </a:p>
          <a:p>
            <a:pPr lvl="2">
              <a:spcBef>
                <a:spcPts val="500"/>
              </a:spcBef>
              <a:buFont typeface="Arial" charset="0"/>
              <a:buChar char="•"/>
            </a:pPr>
            <a:r>
              <a:rPr lang="en-US" sz="1800">
                <a:latin typeface="Arial" charset="0"/>
              </a:rPr>
              <a:t>Phase-first ordering + column prefetch</a:t>
            </a:r>
          </a:p>
          <a:p>
            <a:pPr lvl="3">
              <a:spcBef>
                <a:spcPts val="500"/>
              </a:spcBef>
              <a:buFont typeface="Times New Roman" charset="0"/>
              <a:buChar char="–"/>
            </a:pPr>
            <a:r>
              <a:rPr lang="en-US" sz="1800">
                <a:latin typeface="Arial" charset="0"/>
              </a:rPr>
              <a:t>Do each phase of the calculation before proceeding to the next phase</a:t>
            </a:r>
          </a:p>
          <a:p>
            <a:pPr lvl="3">
              <a:spcBef>
                <a:spcPts val="500"/>
              </a:spcBef>
              <a:buFont typeface="Times New Roman" charset="0"/>
              <a:buChar char="–"/>
            </a:pPr>
            <a:r>
              <a:rPr lang="en-US" sz="1800">
                <a:latin typeface="Arial" charset="0"/>
              </a:rPr>
              <a:t>A phase requires (and completely consumes) 1 column of TRSM data</a:t>
            </a:r>
          </a:p>
          <a:p>
            <a:pPr lvl="2">
              <a:spcBef>
                <a:spcPts val="500"/>
              </a:spcBef>
              <a:buFont typeface="Arial" charset="0"/>
              <a:buChar char="•"/>
            </a:pPr>
            <a:r>
              <a:rPr lang="en-US" sz="1800">
                <a:latin typeface="Arial" charset="0"/>
              </a:rPr>
              <a:t>Column-first ordering + row prefetch</a:t>
            </a:r>
          </a:p>
          <a:p>
            <a:pPr lvl="3">
              <a:spcBef>
                <a:spcPts val="500"/>
              </a:spcBef>
              <a:buFont typeface="Times New Roman" charset="0"/>
              <a:buChar char="–"/>
            </a:pPr>
            <a:r>
              <a:rPr lang="en-US" sz="1800">
                <a:latin typeface="Arial" charset="0"/>
              </a:rPr>
              <a:t>Do all phases of a column before proceeding to the next column</a:t>
            </a:r>
          </a:p>
          <a:p>
            <a:pPr lvl="3">
              <a:spcBef>
                <a:spcPts val="500"/>
              </a:spcBef>
              <a:buFont typeface="Times New Roman" charset="0"/>
              <a:buChar char="–"/>
            </a:pPr>
            <a:r>
              <a:rPr lang="en-US" sz="1800">
                <a:latin typeface="Arial" charset="0"/>
              </a:rPr>
              <a:t>A column requires (and completely consumes) 1 row of TRSM data</a:t>
            </a:r>
          </a:p>
          <a:p>
            <a:pPr>
              <a:spcBef>
                <a:spcPts val="700"/>
              </a:spcBef>
              <a:buClrTx/>
              <a:buSzPct val="45000"/>
              <a:buFontTx/>
              <a:buNone/>
            </a:pPr>
            <a:endParaRPr lang="en-US" sz="18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MS PGothic" charset="0"/>
              </a:rPr>
              <a:t>Cholesky DAG</a:t>
            </a:r>
          </a:p>
        </p:txBody>
      </p:sp>
      <p:sp>
        <p:nvSpPr>
          <p:cNvPr id="25602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POTRF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→ </a:t>
            </a:r>
            <a:r>
              <a:rPr lang="en-US" sz="24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TRSM</a:t>
            </a:r>
          </a:p>
          <a:p>
            <a:r>
              <a:rPr lang="en-US" sz="24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TRSM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→ </a:t>
            </a:r>
            <a:r>
              <a:rPr lang="en-US" sz="2400">
                <a:solidFill>
                  <a:srgbClr val="F79646"/>
                </a:solidFill>
                <a:latin typeface="Arial" charset="0"/>
                <a:ea typeface="ＭＳ Ｐゴシック" charset="0"/>
                <a:cs typeface="ＭＳ Ｐゴシック" charset="0"/>
              </a:rPr>
              <a:t>GEMM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SYRK</a:t>
            </a:r>
          </a:p>
          <a:p>
            <a:r>
              <a:rPr lang="en-US" sz="240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SYRK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→ </a:t>
            </a:r>
            <a:r>
              <a:rPr lang="en-US" sz="24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POTRF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Implementations: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  <a:cs typeface="MS PGothic" charset="0"/>
              </a:rPr>
              <a:t>MKL/ACML (trivial)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  <a:cs typeface="MS PGothic" charset="0"/>
              </a:rPr>
              <a:t>OpenMP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  <a:cs typeface="MS PGothic" charset="0"/>
              </a:rPr>
              <a:t>SWARM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37563" y="6551613"/>
            <a:ext cx="706437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fld id="{A8B441CE-B02A-A549-915F-D2F0614BCD2B}" type="slidenum">
              <a:rPr lang="en-US">
                <a:cs typeface="MS PGothic" charset="0"/>
              </a:rPr>
              <a:pPr defTabSz="914400" eaLnBrk="1" hangingPunct="1">
                <a:buClrTx/>
                <a:buSzTx/>
                <a:buFontTx/>
                <a:buNone/>
              </a:pPr>
              <a:t>3</a:t>
            </a:fld>
            <a:endParaRPr lang="en-US">
              <a:cs typeface="MS PGothic" charset="0"/>
            </a:endParaRPr>
          </a:p>
        </p:txBody>
      </p:sp>
      <p:graphicFrame>
        <p:nvGraphicFramePr>
          <p:cNvPr id="7" name="Content Placeholder 7"/>
          <p:cNvGraphicFramePr>
            <a:graphicFrameLocks/>
          </p:cNvGraphicFramePr>
          <p:nvPr/>
        </p:nvGraphicFramePr>
        <p:xfrm>
          <a:off x="4475163" y="3125788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/>
          </p:cNvGraphicFramePr>
          <p:nvPr/>
        </p:nvGraphicFramePr>
        <p:xfrm>
          <a:off x="5646738" y="3135313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6827838" y="3135313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4475163" y="4240213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ontent Placeholder 7"/>
          <p:cNvGraphicFramePr>
            <a:graphicFrameLocks/>
          </p:cNvGraphicFramePr>
          <p:nvPr/>
        </p:nvGraphicFramePr>
        <p:xfrm>
          <a:off x="5646738" y="4249738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Content Placeholder 7"/>
          <p:cNvGraphicFramePr>
            <a:graphicFrameLocks/>
          </p:cNvGraphicFramePr>
          <p:nvPr/>
        </p:nvGraphicFramePr>
        <p:xfrm>
          <a:off x="6827838" y="4249738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Content Placeholder 7"/>
          <p:cNvGraphicFramePr>
            <a:graphicFrameLocks/>
          </p:cNvGraphicFramePr>
          <p:nvPr/>
        </p:nvGraphicFramePr>
        <p:xfrm>
          <a:off x="8008938" y="3144838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018463" y="4252913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8015288" y="5367338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Content Placeholder 7"/>
          <p:cNvGraphicFramePr>
            <a:graphicFrameLocks/>
          </p:cNvGraphicFramePr>
          <p:nvPr/>
        </p:nvGraphicFramePr>
        <p:xfrm>
          <a:off x="6837363" y="5364163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Content Placeholder 7"/>
          <p:cNvGraphicFramePr>
            <a:graphicFrameLocks/>
          </p:cNvGraphicFramePr>
          <p:nvPr/>
        </p:nvGraphicFramePr>
        <p:xfrm>
          <a:off x="5646738" y="5354638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Content Placeholder 7"/>
          <p:cNvGraphicFramePr>
            <a:graphicFrameLocks/>
          </p:cNvGraphicFramePr>
          <p:nvPr/>
        </p:nvGraphicFramePr>
        <p:xfrm>
          <a:off x="4475163" y="5354638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646613" y="2855913"/>
            <a:ext cx="7080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POTRF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64225" y="2855913"/>
            <a:ext cx="6207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TRSM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46913" y="2855913"/>
            <a:ext cx="603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SYRK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23250" y="2855913"/>
            <a:ext cx="6635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GEMM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41788" y="3113088"/>
            <a:ext cx="314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1: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51313" y="4237038"/>
            <a:ext cx="314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2: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51313" y="5360988"/>
            <a:ext cx="314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3:</a:t>
            </a:r>
          </a:p>
        </p:txBody>
      </p:sp>
      <p:cxnSp>
        <p:nvCxnSpPr>
          <p:cNvPr id="26067" name="Straight Arrow Connector 3"/>
          <p:cNvCxnSpPr>
            <a:cxnSpLocks noChangeShapeType="1"/>
          </p:cNvCxnSpPr>
          <p:nvPr/>
        </p:nvCxnSpPr>
        <p:spPr bwMode="auto">
          <a:xfrm>
            <a:off x="6965950" y="3427413"/>
            <a:ext cx="201613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68" name="Straight Arrow Connector 27"/>
          <p:cNvCxnSpPr>
            <a:cxnSpLocks noChangeShapeType="1"/>
          </p:cNvCxnSpPr>
          <p:nvPr/>
        </p:nvCxnSpPr>
        <p:spPr bwMode="auto">
          <a:xfrm>
            <a:off x="6950075" y="3619500"/>
            <a:ext cx="42545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69" name="Straight Arrow Connector 29"/>
          <p:cNvCxnSpPr>
            <a:cxnSpLocks noChangeShapeType="1"/>
          </p:cNvCxnSpPr>
          <p:nvPr/>
        </p:nvCxnSpPr>
        <p:spPr bwMode="auto">
          <a:xfrm>
            <a:off x="6954838" y="3810000"/>
            <a:ext cx="617537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70" name="Straight Arrow Connector 31"/>
          <p:cNvCxnSpPr>
            <a:cxnSpLocks noChangeShapeType="1"/>
          </p:cNvCxnSpPr>
          <p:nvPr/>
        </p:nvCxnSpPr>
        <p:spPr bwMode="auto">
          <a:xfrm>
            <a:off x="6965950" y="4002088"/>
            <a:ext cx="79375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71" name="Straight Arrow Connector 40"/>
          <p:cNvCxnSpPr>
            <a:cxnSpLocks noChangeShapeType="1"/>
          </p:cNvCxnSpPr>
          <p:nvPr/>
        </p:nvCxnSpPr>
        <p:spPr bwMode="auto">
          <a:xfrm>
            <a:off x="8113713" y="3462338"/>
            <a:ext cx="200025" cy="176212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72" name="Straight Arrow Connector 48"/>
          <p:cNvCxnSpPr>
            <a:cxnSpLocks noChangeShapeType="1"/>
          </p:cNvCxnSpPr>
          <p:nvPr/>
        </p:nvCxnSpPr>
        <p:spPr bwMode="auto">
          <a:xfrm>
            <a:off x="8110538" y="3459163"/>
            <a:ext cx="211137" cy="38893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73" name="Straight Arrow Connector 50"/>
          <p:cNvCxnSpPr>
            <a:cxnSpLocks noChangeShapeType="1"/>
          </p:cNvCxnSpPr>
          <p:nvPr/>
        </p:nvCxnSpPr>
        <p:spPr bwMode="auto">
          <a:xfrm>
            <a:off x="8113713" y="3455988"/>
            <a:ext cx="215900" cy="54133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74" name="Straight Arrow Connector 52"/>
          <p:cNvCxnSpPr>
            <a:cxnSpLocks noChangeShapeType="1"/>
          </p:cNvCxnSpPr>
          <p:nvPr/>
        </p:nvCxnSpPr>
        <p:spPr bwMode="auto">
          <a:xfrm>
            <a:off x="8134350" y="3638550"/>
            <a:ext cx="381000" cy="195263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75" name="Straight Arrow Connector 55"/>
          <p:cNvCxnSpPr>
            <a:cxnSpLocks noChangeShapeType="1"/>
          </p:cNvCxnSpPr>
          <p:nvPr/>
        </p:nvCxnSpPr>
        <p:spPr bwMode="auto">
          <a:xfrm>
            <a:off x="8139113" y="3657600"/>
            <a:ext cx="407987" cy="331788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76" name="Straight Arrow Connector 57"/>
          <p:cNvCxnSpPr>
            <a:cxnSpLocks noChangeShapeType="1"/>
          </p:cNvCxnSpPr>
          <p:nvPr/>
        </p:nvCxnSpPr>
        <p:spPr bwMode="auto">
          <a:xfrm>
            <a:off x="8134350" y="3825875"/>
            <a:ext cx="638175" cy="217488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sm" len="sm"/>
          </a:ln>
        </p:spPr>
      </p:cxnSp>
    </p:spTree>
    <p:extLst>
      <p:ext uri="{BB962C8B-B14F-4D97-AF65-F5344CB8AC3E}">
        <p14:creationId xmlns:p14="http://schemas.microsoft.com/office/powerpoint/2010/main" val="156165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52488" y="414338"/>
            <a:ext cx="7945437" cy="86995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Column-to-phase prefetch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96938" y="1465263"/>
            <a:ext cx="7924800" cy="2316162"/>
          </a:xfrm>
          <a:ln/>
        </p:spPr>
        <p:txBody>
          <a:bodyPr/>
          <a:lstStyle/>
          <a:p>
            <a:pPr marL="341313" indent="-339725">
              <a:buSzPct val="45000"/>
              <a:buFont typeface="Wingdings" charset="0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A column's worth of TRSM output is enough to calculate a phase</a:t>
            </a:r>
          </a:p>
          <a:p>
            <a:pPr marL="341313" indent="-339725">
              <a:buSzPct val="45000"/>
              <a:buFont typeface="Wingdings" charset="0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The TRSM output is never needed outside the phase, so completing the phase frees the network buffers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3829050"/>
            <a:ext cx="4973638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52488" y="414338"/>
            <a:ext cx="7945437" cy="86995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Row-to-column prefetch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96938" y="1465263"/>
            <a:ext cx="7924800" cy="2159000"/>
          </a:xfrm>
          <a:ln/>
        </p:spPr>
        <p:txBody>
          <a:bodyPr/>
          <a:lstStyle/>
          <a:p>
            <a:pPr marL="341313" indent="-339725">
              <a:buSzPct val="45000"/>
              <a:buFont typeface="Wingdings" charset="0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A row's worth of remote data is enough to calculate a column (across all phases)</a:t>
            </a:r>
          </a:p>
          <a:p>
            <a:pPr marL="341313" indent="-339725">
              <a:buSzPct val="45000"/>
              <a:buFont typeface="Wingdings" charset="0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Each phase of a column consumes one tile of remote data</a:t>
            </a:r>
          </a:p>
        </p:txBody>
      </p:sp>
      <p:pic>
        <p:nvPicPr>
          <p:cNvPr id="2" name="Picture 1" descr="cholesky_5x5_row-to-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10000"/>
            <a:ext cx="6354077" cy="213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and Scheduling: static </a:t>
            </a:r>
            <a:r>
              <a:rPr lang="en-US" dirty="0" err="1" smtClean="0"/>
              <a:t>prefetch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6938" y="3962400"/>
            <a:ext cx="7923212" cy="2438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1800" dirty="0" smtClean="0"/>
              <a:t>Because the receiver </a:t>
            </a:r>
            <a:r>
              <a:rPr lang="en-US" sz="1800" dirty="0" err="1" smtClean="0"/>
              <a:t>prefetches</a:t>
            </a:r>
            <a:r>
              <a:rPr lang="en-US" sz="1800" dirty="0" smtClean="0"/>
              <a:t>, he can obtain work as it is needed.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However, there is a tradeoff between prefetching too early and risking out of memory and prefetching too late and starving.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It turns out that at the beginning of the program we need to </a:t>
            </a:r>
            <a:r>
              <a:rPr lang="en-US" sz="1800" dirty="0" err="1" smtClean="0"/>
              <a:t>prefetch</a:t>
            </a:r>
            <a:r>
              <a:rPr lang="en-US" sz="1800" dirty="0" smtClean="0"/>
              <a:t> aggressively to keep the system busy, but </a:t>
            </a:r>
            <a:r>
              <a:rPr lang="en-US" sz="1800" dirty="0" err="1" smtClean="0"/>
              <a:t>prefectch</a:t>
            </a:r>
            <a:r>
              <a:rPr lang="en-US" sz="1800" dirty="0" smtClean="0"/>
              <a:t> less when memory is scarce.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A </a:t>
            </a:r>
            <a:r>
              <a:rPr lang="en-US" sz="1800" dirty="0" err="1" smtClean="0"/>
              <a:t>prefetch</a:t>
            </a:r>
            <a:r>
              <a:rPr lang="en-US" sz="1800" dirty="0" smtClean="0"/>
              <a:t> scheme that is not aware of memory usage cannot balance this tradeoff.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177172"/>
              </p:ext>
            </p:extLst>
          </p:nvPr>
        </p:nvGraphicFramePr>
        <p:xfrm>
          <a:off x="2362200" y="1295400"/>
          <a:ext cx="5029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2821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52488" y="414338"/>
            <a:ext cx="7948612" cy="8731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Memory management (3)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96938" y="1465263"/>
            <a:ext cx="7927975" cy="4749800"/>
          </a:xfrm>
          <a:ln/>
        </p:spPr>
        <p:txBody>
          <a:bodyPr/>
          <a:lstStyle/>
          <a:p>
            <a:pPr marL="341313" indent="-338138"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How do we manage the prefetch?</a:t>
            </a:r>
          </a:p>
          <a:p>
            <a:pPr marL="341313" indent="-338138"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Two things we tried:</a:t>
            </a:r>
          </a:p>
          <a:p>
            <a:pPr marL="738188" lvl="1" indent="-280988">
              <a:buFont typeface="Webdings" charset="0"/>
              <a:buChar char="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Determine somehow where the “current” execution point is, then always fetch N rows ahead of that</a:t>
            </a:r>
          </a:p>
          <a:p>
            <a:pPr marL="1081088" lvl="2">
              <a:buFont typeface="Arial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This didn't use memory evenly, and required careful tuning.  (The size of the rows increase over time.)</a:t>
            </a:r>
          </a:p>
          <a:p>
            <a:pPr marL="738188" lvl="1" indent="-280988">
              <a:buFont typeface="Webdings" charset="0"/>
              <a:buChar char="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Specify a target tile count (fixed amount of memory), keep track of how many tiles have already been requested, and issue new requests as needed to keep that memory full</a:t>
            </a:r>
          </a:p>
          <a:p>
            <a:pPr marL="1081088" lvl="2">
              <a:buFont typeface="Arial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This requires no tuning, and is much more reliable.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242698"/>
              </p:ext>
            </p:extLst>
          </p:nvPr>
        </p:nvGraphicFramePr>
        <p:xfrm>
          <a:off x="2286000" y="1371600"/>
          <a:ext cx="5029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and Scheduling: static </a:t>
            </a:r>
            <a:r>
              <a:rPr lang="en-US" dirty="0" err="1" smtClean="0"/>
              <a:t>prefetch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6938" y="3962400"/>
            <a:ext cx="7923212" cy="2438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1800" dirty="0" smtClean="0"/>
              <a:t>Because the receiver </a:t>
            </a:r>
            <a:r>
              <a:rPr lang="en-US" sz="1800" dirty="0" err="1" smtClean="0"/>
              <a:t>prefetches</a:t>
            </a:r>
            <a:r>
              <a:rPr lang="en-US" sz="1800" dirty="0" smtClean="0"/>
              <a:t>, he can obtain work as it is needed.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The receiver determines the most buffers it can handle (i.e. 40,000)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It immediately requests the max and whenever a buffer is consumed, it requests more.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Note the much higher rate of schedulable events at the beginning (5000 </a:t>
            </a:r>
            <a:r>
              <a:rPr lang="en-US" sz="1800" dirty="0" err="1" smtClean="0"/>
              <a:t>vs</a:t>
            </a:r>
            <a:r>
              <a:rPr lang="en-US" sz="1800" dirty="0" smtClean="0"/>
              <a:t> 1500) and no memory </a:t>
            </a:r>
            <a:r>
              <a:rPr lang="en-US" sz="1800" dirty="0" err="1" smtClean="0"/>
              <a:t>overcommital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38987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It is still the case that the nodes become starved in the last phases of computation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99.5% of the work was done in 550 seconds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The remaining 0.5% took 25 seconds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The scheduling and memory management techniques determined here should be abstracted and incorporated into the runtime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6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7550" y="228600"/>
            <a:ext cx="8078788" cy="862013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OpenMP</a:t>
            </a:r>
            <a:r>
              <a:rPr lang="en-US" dirty="0" smtClean="0"/>
              <a:t> Implementations</a:t>
            </a:r>
            <a:endParaRPr lang="en-US" dirty="0"/>
          </a:p>
        </p:txBody>
      </p:sp>
      <p:sp>
        <p:nvSpPr>
          <p:cNvPr id="26626" name="Content Placeholder 5"/>
          <p:cNvSpPr>
            <a:spLocks noGrp="1"/>
          </p:cNvSpPr>
          <p:nvPr>
            <p:ph idx="1"/>
          </p:nvPr>
        </p:nvSpPr>
        <p:spPr>
          <a:xfrm>
            <a:off x="896938" y="1465263"/>
            <a:ext cx="3125787" cy="503555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MS PGothic" charset="0"/>
              </a:rPr>
              <a:t>Naïve OpenMP:</a:t>
            </a:r>
          </a:p>
          <a:p>
            <a:pPr marL="571500" lvl="1" indent="-342900">
              <a:buFont typeface="Arial" charset="0"/>
              <a:buAutoNum type="arabicPeriod"/>
            </a:pPr>
            <a:r>
              <a:rPr lang="en-US">
                <a:latin typeface="Arial" charset="0"/>
                <a:ea typeface="ＭＳ Ｐゴシック" charset="0"/>
                <a:cs typeface="MS PGothic" charset="0"/>
              </a:rPr>
              <a:t>Perform POTRF</a:t>
            </a:r>
          </a:p>
          <a:p>
            <a:pPr marL="571500" lvl="1" indent="-342900">
              <a:buFont typeface="Arial" charset="0"/>
              <a:buAutoNum type="arabicPeriod"/>
            </a:pPr>
            <a:r>
              <a:rPr lang="en-US">
                <a:latin typeface="Arial" charset="0"/>
                <a:ea typeface="ＭＳ Ｐゴシック" charset="0"/>
                <a:cs typeface="MS PGothic" charset="0"/>
              </a:rPr>
              <a:t>Spawn team for TRSMs</a:t>
            </a:r>
          </a:p>
          <a:p>
            <a:pPr marL="571500" lvl="1" indent="-342900">
              <a:buFont typeface="Arial" charset="0"/>
              <a:buAutoNum type="arabicPeriod"/>
            </a:pPr>
            <a:r>
              <a:rPr lang="en-US">
                <a:latin typeface="Arial" charset="0"/>
                <a:ea typeface="ＭＳ Ｐゴシック" charset="0"/>
                <a:cs typeface="MS PGothic" charset="0"/>
              </a:rPr>
              <a:t>SYRKs in parallel</a:t>
            </a:r>
          </a:p>
          <a:p>
            <a:pPr marL="746125" lvl="2" indent="-342900"/>
            <a:r>
              <a:rPr lang="en-US" sz="1800">
                <a:latin typeface="Arial" charset="0"/>
                <a:ea typeface="ＭＳ Ｐゴシック" charset="0"/>
                <a:cs typeface="MS PGothic" charset="0"/>
              </a:rPr>
              <a:t>Spawn sub-team for GEMMs</a:t>
            </a:r>
          </a:p>
          <a:p>
            <a:r>
              <a:rPr lang="en-US">
                <a:latin typeface="Arial" charset="0"/>
                <a:ea typeface="ＭＳ Ｐゴシック" charset="0"/>
                <a:cs typeface="MS PGothic" charset="0"/>
              </a:rPr>
              <a:t>Tuned OpenMP:</a:t>
            </a:r>
          </a:p>
          <a:p>
            <a:pPr marL="571500" lvl="1" indent="-342900">
              <a:buFont typeface="Arial" charset="0"/>
              <a:buAutoNum type="arabicPeriod"/>
            </a:pPr>
            <a:r>
              <a:rPr lang="en-US">
                <a:latin typeface="Arial" charset="0"/>
                <a:ea typeface="ＭＳ Ｐゴシック" charset="0"/>
                <a:cs typeface="MS PGothic" charset="0"/>
              </a:rPr>
              <a:t>Perform POTRF</a:t>
            </a:r>
          </a:p>
          <a:p>
            <a:pPr marL="571500" lvl="1" indent="-342900">
              <a:buFont typeface="Arial" charset="0"/>
              <a:buAutoNum type="arabicPeriod"/>
            </a:pPr>
            <a:r>
              <a:rPr lang="en-US">
                <a:latin typeface="Arial" charset="0"/>
                <a:ea typeface="ＭＳ Ｐゴシック" charset="0"/>
                <a:cs typeface="MS PGothic" charset="0"/>
              </a:rPr>
              <a:t>Spawn team for TRSMs</a:t>
            </a:r>
          </a:p>
          <a:p>
            <a:pPr marL="571500" lvl="1" indent="-342900">
              <a:buFont typeface="Arial" charset="0"/>
              <a:buAutoNum type="arabicPeriod"/>
            </a:pPr>
            <a:r>
              <a:rPr lang="ja-JP" altLang="en-US">
                <a:latin typeface="Arial" charset="0"/>
                <a:ea typeface="ＭＳ Ｐゴシック" charset="0"/>
                <a:cs typeface="MS PGothic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  <a:cs typeface="MS PGothic" charset="0"/>
              </a:rPr>
              <a:t>Flatten</a:t>
            </a:r>
            <a:r>
              <a:rPr lang="ja-JP" altLang="en-US">
                <a:latin typeface="Arial" charset="0"/>
                <a:ea typeface="ＭＳ Ｐゴシック" charset="0"/>
                <a:cs typeface="MS PGothic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  <a:cs typeface="MS PGothic" charset="0"/>
              </a:rPr>
              <a:t> all enabled GEMM/SYRK tasks</a:t>
            </a:r>
            <a:endParaRPr lang="en-US">
              <a:latin typeface="Arial" charset="0"/>
              <a:ea typeface="ＭＳ Ｐゴシック" charset="0"/>
              <a:cs typeface="MS PGothic" charset="0"/>
            </a:endParaRPr>
          </a:p>
        </p:txBody>
      </p:sp>
      <p:sp>
        <p:nvSpPr>
          <p:cNvPr id="26627" name="Slide Number Placeholder 2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37563" y="6551613"/>
            <a:ext cx="706437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fld id="{5150D2FA-E50F-1E46-ABCD-BC2843799C14}" type="slidenum">
              <a:rPr lang="en-US">
                <a:cs typeface="MS PGothic" charset="0"/>
              </a:rPr>
              <a:pPr defTabSz="914400" eaLnBrk="1" hangingPunct="1">
                <a:buClrTx/>
                <a:buSzTx/>
                <a:buFontTx/>
                <a:buNone/>
              </a:pPr>
              <a:t>4</a:t>
            </a:fld>
            <a:endParaRPr lang="en-US">
              <a:cs typeface="MS PGothic" charset="0"/>
            </a:endParaRPr>
          </a:p>
        </p:txBody>
      </p:sp>
      <p:graphicFrame>
        <p:nvGraphicFramePr>
          <p:cNvPr id="4" name="Content Placeholder 7"/>
          <p:cNvGraphicFramePr>
            <a:graphicFrameLocks/>
          </p:cNvGraphicFramePr>
          <p:nvPr/>
        </p:nvGraphicFramePr>
        <p:xfrm>
          <a:off x="4327525" y="2308225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7"/>
          <p:cNvGraphicFramePr>
            <a:graphicFrameLocks/>
          </p:cNvGraphicFramePr>
          <p:nvPr/>
        </p:nvGraphicFramePr>
        <p:xfrm>
          <a:off x="5499100" y="2317750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7"/>
          <p:cNvGraphicFramePr>
            <a:graphicFrameLocks/>
          </p:cNvGraphicFramePr>
          <p:nvPr/>
        </p:nvGraphicFramePr>
        <p:xfrm>
          <a:off x="6680200" y="2317750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/>
          </p:cNvGraphicFramePr>
          <p:nvPr/>
        </p:nvGraphicFramePr>
        <p:xfrm>
          <a:off x="4327525" y="3422650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5499100" y="3432175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6680200" y="3432175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ontent Placeholder 7"/>
          <p:cNvGraphicFramePr>
            <a:graphicFrameLocks/>
          </p:cNvGraphicFramePr>
          <p:nvPr/>
        </p:nvGraphicFramePr>
        <p:xfrm>
          <a:off x="7861300" y="2327275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870825" y="3435350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867650" y="4549775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Content Placeholder 7"/>
          <p:cNvGraphicFramePr>
            <a:graphicFrameLocks/>
          </p:cNvGraphicFramePr>
          <p:nvPr/>
        </p:nvGraphicFramePr>
        <p:xfrm>
          <a:off x="6689725" y="4546600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Content Placeholder 7"/>
          <p:cNvGraphicFramePr>
            <a:graphicFrameLocks/>
          </p:cNvGraphicFramePr>
          <p:nvPr/>
        </p:nvGraphicFramePr>
        <p:xfrm>
          <a:off x="5499100" y="4537075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Content Placeholder 7"/>
          <p:cNvGraphicFramePr>
            <a:graphicFrameLocks/>
          </p:cNvGraphicFramePr>
          <p:nvPr/>
        </p:nvGraphicFramePr>
        <p:xfrm>
          <a:off x="4327525" y="4537075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498975" y="2038350"/>
            <a:ext cx="7080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POTRF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6588" y="2038350"/>
            <a:ext cx="6207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TRSM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99275" y="2038350"/>
            <a:ext cx="603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SYRK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75613" y="2038350"/>
            <a:ext cx="6635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GEMM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94150" y="2295525"/>
            <a:ext cx="314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1: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03675" y="3419475"/>
            <a:ext cx="314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2: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03675" y="4543425"/>
            <a:ext cx="314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3:</a:t>
            </a:r>
          </a:p>
        </p:txBody>
      </p:sp>
    </p:spTree>
    <p:extLst>
      <p:ext uri="{BB962C8B-B14F-4D97-AF65-F5344CB8AC3E}">
        <p14:creationId xmlns:p14="http://schemas.microsoft.com/office/powerpoint/2010/main" val="303943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17550" y="228600"/>
            <a:ext cx="80787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>
                <a:solidFill>
                  <a:srgbClr val="17375E"/>
                </a:solidFill>
                <a:latin typeface="Arial" charset="0"/>
              </a:rPr>
              <a:t>Naïve OpenMP Implementation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30288" y="1138238"/>
            <a:ext cx="4913312" cy="475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for (k = 0; k &lt; AMatrix.mTile; ++k) {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float *adata = (float *) tile_getblockaddr(AMatrix, k, k);</a:t>
            </a:r>
          </a:p>
          <a:p>
            <a:pPr>
              <a:buClrTx/>
              <a:buFontTx/>
              <a:buNone/>
            </a:pPr>
            <a:r>
              <a:rPr lang="en-US" sz="900" b="1">
                <a:latin typeface="Courier New" charset="0"/>
                <a:cs typeface="Courier New" charset="0"/>
              </a:rPr>
              <a:t>  spotrf</a:t>
            </a:r>
            <a:r>
              <a:rPr lang="en-US" sz="900">
                <a:latin typeface="Courier New" charset="0"/>
                <a:cs typeface="Courier New" charset="0"/>
              </a:rPr>
              <a:t>(&amp;uplo, &amp;NrowTile, adata, &amp;LDA, &amp;info);</a:t>
            </a:r>
          </a:p>
          <a:p>
            <a:pPr>
              <a:buClrTx/>
              <a:buFontTx/>
              <a:buNone/>
            </a:pPr>
            <a:endParaRPr lang="en-US" sz="900">
              <a:latin typeface="Courier New" charset="0"/>
              <a:cs typeface="Courier New" charset="0"/>
            </a:endParaRP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#pragma omp parallel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{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#pragma omp for schedule(dynamic, 1) private(i)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for (i = k + 1; i &lt; AMatrix.nTile; ++i) {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float *bbdata = (float *) tile_getblockaddr(AMatrix, i, k);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</a:t>
            </a:r>
            <a:r>
              <a:rPr lang="en-US" sz="900" b="1">
                <a:latin typeface="Courier New" charset="0"/>
                <a:cs typeface="Courier New" charset="0"/>
              </a:rPr>
              <a:t>cblas_strsm</a:t>
            </a:r>
            <a:r>
              <a:rPr lang="en-US" sz="900">
                <a:latin typeface="Courier New" charset="0"/>
                <a:cs typeface="Courier New" charset="0"/>
              </a:rPr>
              <a:t>(CblasColMajor, CblasRight, CblasLower,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CblasTrans, CblasNonUnit, NrowTile, NrowTile, 1.0f,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adata, LDA, bbdata, LDA);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}</a:t>
            </a:r>
          </a:p>
          <a:p>
            <a:pPr>
              <a:buClrTx/>
              <a:buFontTx/>
              <a:buNone/>
            </a:pPr>
            <a:endParaRPr lang="en-US" sz="900">
              <a:latin typeface="Courier New" charset="0"/>
              <a:cs typeface="Courier New" charset="0"/>
            </a:endParaRP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/* There is a implicit barrier here. */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#pragma omp for schedule(dynamic, 1) private(i)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for (i = k + 1; i &lt; AMatrix.nTile; ++i) {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float *aadata = (float *) tile_getblockaddr(AMatrix, i, i);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float *bbdata = (float *) tile_getblockaddr(AMatrix, i, k);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</a:t>
            </a:r>
            <a:r>
              <a:rPr lang="en-US" sz="900" b="1">
                <a:latin typeface="Courier New" charset="0"/>
                <a:cs typeface="Courier New" charset="0"/>
              </a:rPr>
              <a:t>cblas_ssyrk</a:t>
            </a:r>
            <a:r>
              <a:rPr lang="en-US" sz="900">
                <a:latin typeface="Courier New" charset="0"/>
                <a:cs typeface="Courier New" charset="0"/>
              </a:rPr>
              <a:t>(CblasColMajor, CblasLower, CblasNoTrans,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  NrowTile, NrowTile, -1.0f, bbdata, LDA, 1.0f,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  aadata, LDA);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for (int jj = k + 1; jj &lt; i; ++jj) {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float *cdata = (float *) tile_getblockaddr(AMatrix, i, jj);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float *acdata = (float *) tile_getblockaddr( AMatrix, jj, k);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float *bcdata = (float *) tile_getblockaddr( AMatrix, i, k);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</a:t>
            </a:r>
            <a:r>
              <a:rPr lang="en-US" sz="900" b="1">
                <a:latin typeface="Courier New" charset="0"/>
                <a:cs typeface="Courier New" charset="0"/>
              </a:rPr>
              <a:t>cblas_sgemm</a:t>
            </a:r>
            <a:r>
              <a:rPr lang="en-US" sz="900">
                <a:latin typeface="Courier New" charset="0"/>
                <a:cs typeface="Courier New" charset="0"/>
              </a:rPr>
              <a:t>(CblasColMajor, CblasNoTrans,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  CblasTrans, NrowTile, NrowTile, NrowTile,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  -1.0f, bcdata, LDA, acdata, LDA, 1.0f,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  cdata, LDA);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} // for jj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} //for i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} // omp parallel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} // for k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717550" y="228600"/>
            <a:ext cx="80787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>
                <a:solidFill>
                  <a:srgbClr val="17375E"/>
                </a:solidFill>
                <a:latin typeface="Arial" charset="0"/>
              </a:rPr>
              <a:t>Profiles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854075"/>
            <a:ext cx="6516687" cy="556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36713" y="996950"/>
            <a:ext cx="423862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rtl="1">
              <a:buClrTx/>
              <a:buFontTx/>
              <a:buNone/>
            </a:pPr>
            <a:r>
              <a:rPr lang="en-US" sz="1600"/>
              <a:t>Naïve OpenMP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636713" y="2798763"/>
            <a:ext cx="423862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rtl="1">
              <a:buClrTx/>
              <a:buFontTx/>
              <a:buNone/>
            </a:pPr>
            <a:r>
              <a:rPr lang="en-US" sz="1600"/>
              <a:t>Tuned OpenMP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636713" y="5027613"/>
            <a:ext cx="423862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rtl="1">
              <a:buClrTx/>
              <a:buFontTx/>
              <a:buNone/>
            </a:pPr>
            <a:r>
              <a:rPr lang="en-US" sz="1600"/>
              <a:t>SWARM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717550" y="228600"/>
            <a:ext cx="80787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>
                <a:solidFill>
                  <a:srgbClr val="17375E"/>
                </a:solidFill>
                <a:latin typeface="Arial" charset="0"/>
              </a:rPr>
              <a:t>Tuned OpenMP Implementation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30288" y="1138238"/>
            <a:ext cx="4913312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for (k = 0; k &lt; AMatrix.mTile; ++k) {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float *adata = (float *) tile_getblockaddr(AMatrix, k, k);</a:t>
            </a:r>
          </a:p>
          <a:p>
            <a:pPr>
              <a:buClrTx/>
              <a:buFontTx/>
              <a:buNone/>
            </a:pPr>
            <a:r>
              <a:rPr lang="en-US" sz="900" b="1">
                <a:latin typeface="Courier New" charset="0"/>
                <a:cs typeface="Courier New" charset="0"/>
              </a:rPr>
              <a:t>  spotrf</a:t>
            </a:r>
            <a:r>
              <a:rPr lang="en-US" sz="900">
                <a:latin typeface="Courier New" charset="0"/>
                <a:cs typeface="Courier New" charset="0"/>
              </a:rPr>
              <a:t>(&amp;uplo, &amp;NrowTile, adata, &amp;LDA, &amp;info);</a:t>
            </a:r>
          </a:p>
          <a:p>
            <a:pPr>
              <a:buClrTx/>
              <a:buFontTx/>
              <a:buNone/>
            </a:pPr>
            <a:endParaRPr lang="en-US" sz="900">
              <a:latin typeface="Courier New" charset="0"/>
              <a:cs typeface="Courier New" charset="0"/>
            </a:endParaRP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#pragma omp parallel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{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#pragma omp for schedule(dynamic, 1) private(i)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for (i = k + 1; i &lt; AMatrix.nTile; ++i) {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float *bbdata = (float *) tile_getblockaddr(AMatrix, i, k);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</a:t>
            </a:r>
            <a:r>
              <a:rPr lang="en-US" sz="900" b="1">
                <a:latin typeface="Courier New" charset="0"/>
                <a:cs typeface="Courier New" charset="0"/>
              </a:rPr>
              <a:t>cblas_strsm</a:t>
            </a:r>
            <a:r>
              <a:rPr lang="en-US" sz="900">
                <a:latin typeface="Courier New" charset="0"/>
                <a:cs typeface="Courier New" charset="0"/>
              </a:rPr>
              <a:t>(CblasColMajor, CblasRight, CblasLower,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CblasTrans, CblasNonUnit, NrowTile, NrowTile, 1.0f,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adata, LDA, bbdata, LDA);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}</a:t>
            </a:r>
          </a:p>
          <a:p>
            <a:pPr>
              <a:buClrTx/>
              <a:buFontTx/>
              <a:buNone/>
            </a:pPr>
            <a:endParaRPr lang="en-US" sz="900">
              <a:latin typeface="Courier New" charset="0"/>
              <a:cs typeface="Courier New" charset="0"/>
            </a:endParaRP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/* There is a implicit barrier here. */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#pragma omp for schedule(dynamic, 1) private(x)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for (int x = 0; x &lt; numDGEMMS; x++)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{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int ii,jj;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GET_I_J(x, k+1, AMatrix.nTile, &amp;ii, &amp;jj);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if (jj=ii) {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float *aadata = (float *) tile_getblockaddr(AMatrix, ii, ii);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float *bbdata = (float *) tile_getblockaddr(AMatrix, ii, k);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</a:t>
            </a:r>
            <a:r>
              <a:rPr lang="en-US" sz="900" b="1">
                <a:latin typeface="Courier New" charset="0"/>
                <a:cs typeface="Courier New" charset="0"/>
              </a:rPr>
              <a:t>cblas_ssyrk</a:t>
            </a:r>
            <a:r>
              <a:rPr lang="en-US" sz="900">
                <a:latin typeface="Courier New" charset="0"/>
                <a:cs typeface="Courier New" charset="0"/>
              </a:rPr>
              <a:t>(CblasColMajor, CblasLower, CblasNoTrans,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  NrowTile, NrowTile, -1.0f, bbdata, LDA, 1.0f,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  aadata, LDA);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} else {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float *cdata = (float *) tile_getblockaddr(AMatrix, ii, jj);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float *acdata = (float *) tile_getblockaddr( AMatrix, jj, k);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float *bcdata = (float *) tile_getblockaddr( AMatrix, ii, k);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</a:t>
            </a:r>
            <a:r>
              <a:rPr lang="en-US" sz="900" b="1">
                <a:latin typeface="Courier New" charset="0"/>
                <a:cs typeface="Courier New" charset="0"/>
              </a:rPr>
              <a:t>cblas_sgemm</a:t>
            </a:r>
            <a:r>
              <a:rPr lang="en-US" sz="900">
                <a:latin typeface="Courier New" charset="0"/>
                <a:cs typeface="Courier New" charset="0"/>
              </a:rPr>
              <a:t>(CblasColMajor, CblasNoTrans,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  CblasTrans, NrowTile, NrowTile, NrowTile,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  -1.0f, bcdata, LDA, acdata, LDA, 1.0f,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    cdata, LDA);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  } // if/else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  } //for x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  } // omp parallel</a:t>
            </a:r>
          </a:p>
          <a:p>
            <a:pPr>
              <a:buClrTx/>
              <a:buFontTx/>
              <a:buNone/>
            </a:pPr>
            <a:r>
              <a:rPr lang="en-US" sz="900">
                <a:latin typeface="Courier New" charset="0"/>
                <a:cs typeface="Courier New" charset="0"/>
              </a:rPr>
              <a:t>} // for k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717550" y="228600"/>
            <a:ext cx="80787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>
                <a:solidFill>
                  <a:srgbClr val="17375E"/>
                </a:solidFill>
                <a:latin typeface="Arial" charset="0"/>
              </a:rPr>
              <a:t>Profiles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854075"/>
            <a:ext cx="6516687" cy="556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636713" y="996950"/>
            <a:ext cx="423862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rtl="1">
              <a:buClrTx/>
              <a:buFontTx/>
              <a:buNone/>
            </a:pPr>
            <a:r>
              <a:rPr lang="en-US" sz="1600"/>
              <a:t>Naïve OpenMP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36713" y="2798763"/>
            <a:ext cx="423862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rtl="1">
              <a:buClrTx/>
              <a:buFontTx/>
              <a:buNone/>
            </a:pPr>
            <a:r>
              <a:rPr lang="en-US" sz="1600"/>
              <a:t>Tuned OpenMP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36713" y="5027613"/>
            <a:ext cx="423862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rtl="1">
              <a:buClrTx/>
              <a:buFontTx/>
              <a:buNone/>
            </a:pPr>
            <a:r>
              <a:rPr lang="en-US" sz="1600"/>
              <a:t>SWARM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17550" y="228600"/>
            <a:ext cx="80787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>
                <a:solidFill>
                  <a:srgbClr val="17375E"/>
                </a:solidFill>
                <a:latin typeface="Arial" charset="0"/>
              </a:rPr>
              <a:t>SWARM Implementation (1/2)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96938" y="1465263"/>
            <a:ext cx="7927975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8188" indent="-28098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latin typeface="Arial" charset="0"/>
                <a:cs typeface="MS PGothic" charset="0"/>
              </a:rPr>
              <a:t>POTRF/TRSM/GEMM tasks are represented as codelets</a:t>
            </a:r>
          </a:p>
          <a:p>
            <a:pPr lvl="1">
              <a:spcBef>
                <a:spcPts val="500"/>
              </a:spcBef>
              <a:buFont typeface="Webdings" charset="0"/>
              <a:buChar char=""/>
            </a:pPr>
            <a:r>
              <a:rPr lang="en-US" sz="2000">
                <a:solidFill>
                  <a:srgbClr val="000066"/>
                </a:solidFill>
                <a:latin typeface="Arial" charset="0"/>
                <a:cs typeface="MS PGothic" charset="0"/>
              </a:rPr>
              <a:t>GEMM pulls double duty – it does SYRK instead if it is running on the diagonal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latin typeface="Arial" charset="0"/>
                <a:cs typeface="MS PGothic" charset="0"/>
              </a:rPr>
              <a:t>Straight-forward dependencies are scheduled directly</a:t>
            </a:r>
          </a:p>
          <a:p>
            <a:pPr lvl="1">
              <a:spcBef>
                <a:spcPts val="500"/>
              </a:spcBef>
              <a:buFont typeface="Webdings" charset="0"/>
              <a:buChar char=""/>
            </a:pPr>
            <a:r>
              <a:rPr lang="en-US" sz="2000">
                <a:solidFill>
                  <a:srgbClr val="000066"/>
                </a:solidFill>
                <a:latin typeface="Arial" charset="0"/>
                <a:cs typeface="MS PGothic" charset="0"/>
              </a:rPr>
              <a:t>POTRF -&gt; TRSM on cells below</a:t>
            </a:r>
          </a:p>
          <a:p>
            <a:pPr lvl="1">
              <a:spcBef>
                <a:spcPts val="500"/>
              </a:spcBef>
              <a:buFont typeface="Webdings" charset="0"/>
              <a:buChar char=""/>
            </a:pPr>
            <a:r>
              <a:rPr lang="en-US" sz="2000">
                <a:solidFill>
                  <a:srgbClr val="000066"/>
                </a:solidFill>
                <a:latin typeface="Arial" charset="0"/>
                <a:cs typeface="MS PGothic" charset="0"/>
              </a:rPr>
              <a:t>TRSM -&gt; GEMM/SYRK on cells to the right</a:t>
            </a:r>
          </a:p>
          <a:p>
            <a:pPr lvl="1">
              <a:spcBef>
                <a:spcPts val="500"/>
              </a:spcBef>
              <a:buFont typeface="Webdings" charset="0"/>
              <a:buChar char=""/>
            </a:pPr>
            <a:r>
              <a:rPr lang="en-US" sz="2000">
                <a:solidFill>
                  <a:srgbClr val="000066"/>
                </a:solidFill>
                <a:latin typeface="Arial" charset="0"/>
                <a:cs typeface="MS PGothic" charset="0"/>
              </a:rPr>
              <a:t>SYRK -&gt; POTRF on the same cell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latin typeface="Arial" charset="0"/>
                <a:cs typeface="MS PGothic" charset="0"/>
              </a:rPr>
              <a:t>Indirect dependencies use TagTable</a:t>
            </a:r>
          </a:p>
          <a:p>
            <a:pPr lvl="1">
              <a:spcBef>
                <a:spcPts val="500"/>
              </a:spcBef>
              <a:buFont typeface="Webdings" charset="0"/>
              <a:buChar char=""/>
            </a:pPr>
            <a:r>
              <a:rPr lang="en-US" sz="2000">
                <a:solidFill>
                  <a:srgbClr val="000066"/>
                </a:solidFill>
                <a:latin typeface="Arial" charset="0"/>
                <a:cs typeface="MS PGothic" charset="0"/>
              </a:rPr>
              <a:t>GEMM also depends on TRSM from a higher row</a:t>
            </a:r>
          </a:p>
          <a:p>
            <a:pPr lvl="1">
              <a:spcBef>
                <a:spcPts val="500"/>
              </a:spcBef>
              <a:buFont typeface="Webdings" charset="0"/>
              <a:buChar char=""/>
            </a:pPr>
            <a:r>
              <a:rPr lang="en-US" sz="2000">
                <a:solidFill>
                  <a:srgbClr val="000066"/>
                </a:solidFill>
                <a:latin typeface="Arial" charset="0"/>
                <a:cs typeface="MS PGothic" charset="0"/>
              </a:rPr>
              <a:t>TRSM depends on the local GEMM from the previous round</a:t>
            </a:r>
          </a:p>
          <a:p>
            <a:pPr lvl="1">
              <a:spcBef>
                <a:spcPts val="500"/>
              </a:spcBef>
              <a:buFont typeface="Webdings" charset="0"/>
              <a:buChar char=""/>
            </a:pPr>
            <a:r>
              <a:rPr lang="en-US" sz="2000">
                <a:solidFill>
                  <a:srgbClr val="000066"/>
                </a:solidFill>
                <a:latin typeface="Arial" charset="0"/>
                <a:cs typeface="MS PGothic" charset="0"/>
              </a:rPr>
              <a:t>GEMM depends on the local GEMM from the previous round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437563" y="6551613"/>
            <a:ext cx="7064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fld id="{2F56FAB7-35B2-194C-B012-213D30C278E5}" type="slidenum">
              <a:rPr lang="en-US">
                <a:cs typeface="MS PGothic" charset="0"/>
              </a:rPr>
              <a:pPr>
                <a:buClrTx/>
                <a:buFontTx/>
                <a:buNone/>
              </a:pPr>
              <a:t>9</a:t>
            </a:fld>
            <a:endParaRPr lang="en-US">
              <a:cs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TI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_390_New_Enterpris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15_390_New_Enterpris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390_New_Enterpris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390_New_Enterpris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390_New_Enterpris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390_New_Enterpris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390_New_Enterpris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390_New_Enterpris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32502</TotalTime>
  <Words>3228</Words>
  <Application>Microsoft Macintosh PowerPoint</Application>
  <PresentationFormat>On-screen Show (4:3)</PresentationFormat>
  <Paragraphs>410</Paragraphs>
  <Slides>35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Office Theme</vt:lpstr>
      <vt:lpstr>Office Theme</vt:lpstr>
      <vt:lpstr>Office Theme</vt:lpstr>
      <vt:lpstr>Office Theme</vt:lpstr>
      <vt:lpstr>ETI Template</vt:lpstr>
      <vt:lpstr>PowerPoint Presentation</vt:lpstr>
      <vt:lpstr>PowerPoint Presentation</vt:lpstr>
      <vt:lpstr>Cholesky DAG</vt:lpstr>
      <vt:lpstr>OpenMP Implementations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Multi-node Cholesky (details 1)</vt:lpstr>
      <vt:lpstr>PowerPoint Presentation</vt:lpstr>
      <vt:lpstr>PowerPoint Presentation</vt:lpstr>
      <vt:lpstr>PowerPoint Presentation</vt:lpstr>
      <vt:lpstr>PowerPoint Presentation</vt:lpstr>
      <vt:lpstr>Simple round-robin row assignment</vt:lpstr>
      <vt:lpstr>Flipped round-robin row assignment</vt:lpstr>
      <vt:lpstr>Flipped-by-rounds row assignment</vt:lpstr>
      <vt:lpstr>Row-independent tile assignment</vt:lpstr>
      <vt:lpstr>PowerPoint Presentation</vt:lpstr>
      <vt:lpstr>Memory and Scheduling: no prefetch</vt:lpstr>
      <vt:lpstr>PowerPoint Presentation</vt:lpstr>
      <vt:lpstr>Column-to-phase prefetch</vt:lpstr>
      <vt:lpstr>Row-to-column prefetch</vt:lpstr>
      <vt:lpstr>Memory and Scheduling: static prefetch</vt:lpstr>
      <vt:lpstr>Memory management (3)</vt:lpstr>
      <vt:lpstr>Memory and Scheduling: static prefetch</vt:lpstr>
      <vt:lpstr>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ETI</dc:title>
  <dc:creator>dlam</dc:creator>
  <cp:lastModifiedBy>Rishi Khan</cp:lastModifiedBy>
  <cp:revision>726</cp:revision>
  <cp:lastPrinted>2007-09-05T18:27:57Z</cp:lastPrinted>
  <dcterms:created xsi:type="dcterms:W3CDTF">2010-12-01T03:31:06Z</dcterms:created>
  <dcterms:modified xsi:type="dcterms:W3CDTF">2013-02-28T20:41:55Z</dcterms:modified>
</cp:coreProperties>
</file>