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79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991B17-C249-7348-8179-83E4D2495023}">
          <p14:sldIdLst>
            <p14:sldId id="7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D7D"/>
    <a:srgbClr val="7A81FF"/>
    <a:srgbClr val="0432FF"/>
    <a:srgbClr val="4BA5BA"/>
    <a:srgbClr val="D03C3C"/>
    <a:srgbClr val="D05A5A"/>
    <a:srgbClr val="C82323"/>
    <a:srgbClr val="367317"/>
    <a:srgbClr val="980000"/>
    <a:srgbClr val="00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 autoAdjust="0"/>
    <p:restoredTop sz="89503" autoAdjust="0"/>
  </p:normalViewPr>
  <p:slideViewPr>
    <p:cSldViewPr>
      <p:cViewPr>
        <p:scale>
          <a:sx n="100" d="100"/>
          <a:sy n="100" d="100"/>
        </p:scale>
        <p:origin x="-125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1280"/>
    </p:cViewPr>
  </p:sorterViewPr>
  <p:notesViewPr>
    <p:cSldViewPr>
      <p:cViewPr varScale="1">
        <p:scale>
          <a:sx n="61" d="100"/>
          <a:sy n="61" d="100"/>
        </p:scale>
        <p:origin x="-20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16742CB2-31B4-7E48-A6AD-A454F02D3E84}" type="datetimeFigureOut">
              <a:rPr lang="en-US" smtClean="0"/>
              <a:pPr/>
              <a:t>9/16/16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E4C6802-2DD4-194F-BDC2-30C285B4E6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99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r">
              <a:defRPr sz="1200"/>
            </a:lvl1pPr>
          </a:lstStyle>
          <a:p>
            <a:fld id="{552A171B-F280-487E-AB57-9E09D7D6F475}" type="datetimeFigureOut">
              <a:rPr lang="en-US" smtClean="0"/>
              <a:pPr/>
              <a:t>9/16/16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2" rIns="93160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2" rIns="93160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r">
              <a:defRPr sz="1200"/>
            </a:lvl1pPr>
          </a:lstStyle>
          <a:p>
            <a:fld id="{F4A6DD1E-07AB-4857-BE57-82B520E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8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0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7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XStack PI meeting - DEGAS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3"/>
            <a:ext cx="8229600" cy="47631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30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3205"/>
            <a:ext cx="4040188" cy="43929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22325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4/06/16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XStack PI meeting - DEGAS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67DA-5E1A-EF46-8C11-FD860F387C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9788" y="109344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9788" y="1722852"/>
            <a:ext cx="4040188" cy="43929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3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7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0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4/06/16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XStack PI meeting - DEGAS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4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84" r:id="rId12"/>
    <p:sldLayoutId id="21474836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114800"/>
            <a:ext cx="1447800" cy="107292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Semantics Rich Libraries for Effective </a:t>
            </a:r>
            <a:r>
              <a:rPr lang="en-US" sz="3600" dirty="0" err="1" smtClean="0"/>
              <a:t>Exascale</a:t>
            </a:r>
            <a:r>
              <a:rPr lang="en-US" sz="3600" dirty="0" smtClean="0"/>
              <a:t> Computations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4530727"/>
          </a:xfrm>
        </p:spPr>
        <p:txBody>
          <a:bodyPr>
            <a:noAutofit/>
          </a:bodyPr>
          <a:lstStyle/>
          <a:p>
            <a:r>
              <a:rPr lang="en-US" sz="2200" dirty="0" smtClean="0"/>
              <a:t>Optimized scheduling for recursive domain decomposition</a:t>
            </a:r>
            <a:endParaRPr lang="en-US" sz="2200" dirty="0"/>
          </a:p>
          <a:p>
            <a:pPr lvl="1"/>
            <a:r>
              <a:rPr lang="en-US" sz="2000" dirty="0" smtClean="0"/>
              <a:t>Applications: Computational mechanics, </a:t>
            </a:r>
            <a:r>
              <a:rPr lang="en-US" sz="2000" dirty="0" err="1" smtClean="0"/>
              <a:t>peridynamics</a:t>
            </a:r>
            <a:endParaRPr lang="en-US" sz="2000" dirty="0" smtClean="0"/>
          </a:p>
          <a:p>
            <a:pPr lvl="1"/>
            <a:r>
              <a:rPr lang="en-US" sz="2000" dirty="0" smtClean="0"/>
              <a:t>Publications: ICS 2013</a:t>
            </a:r>
          </a:p>
          <a:p>
            <a:r>
              <a:rPr lang="en-US" sz="2200" dirty="0" smtClean="0"/>
              <a:t>Domain-aware partitioning strategies</a:t>
            </a:r>
          </a:p>
          <a:p>
            <a:pPr lvl="1"/>
            <a:r>
              <a:rPr lang="en-US" sz="2000" dirty="0" smtClean="0"/>
              <a:t>Applications: Recursive coupling applications </a:t>
            </a:r>
          </a:p>
          <a:p>
            <a:pPr lvl="1"/>
            <a:r>
              <a:rPr lang="en-US" sz="2000" dirty="0" smtClean="0"/>
              <a:t>Publications: IJNME 2016 (submitted)</a:t>
            </a:r>
          </a:p>
          <a:p>
            <a:r>
              <a:rPr lang="en-US" sz="2200" dirty="0" smtClean="0"/>
              <a:t>Semantics-aware multi-accelerator offloading</a:t>
            </a:r>
          </a:p>
          <a:p>
            <a:pPr lvl="1"/>
            <a:r>
              <a:rPr lang="en-US" sz="2000" dirty="0" smtClean="0"/>
              <a:t>Applications: </a:t>
            </a:r>
            <a:r>
              <a:rPr lang="en-US" sz="2000" dirty="0"/>
              <a:t>H</a:t>
            </a:r>
            <a:r>
              <a:rPr lang="en-US" sz="2000" dirty="0" smtClean="0"/>
              <a:t>eterogeneous apps </a:t>
            </a:r>
            <a:r>
              <a:rPr lang="en-US" sz="2000" dirty="0" smtClean="0"/>
              <a:t>(e.g., Jacobi)</a:t>
            </a:r>
          </a:p>
          <a:p>
            <a:pPr lvl="1"/>
            <a:r>
              <a:rPr lang="en-US" sz="2000" dirty="0" smtClean="0"/>
              <a:t>Publications: ICS 2013, ICS 2015</a:t>
            </a:r>
          </a:p>
          <a:p>
            <a:r>
              <a:rPr lang="en-US" sz="2200" dirty="0" smtClean="0"/>
              <a:t>Semantics-based optimizations for </a:t>
            </a:r>
            <a:r>
              <a:rPr lang="en-US" sz="2200" dirty="0" err="1" smtClean="0"/>
              <a:t>CnC</a:t>
            </a:r>
            <a:endParaRPr lang="en-US" sz="2200" dirty="0" smtClean="0"/>
          </a:p>
          <a:p>
            <a:pPr lvl="1"/>
            <a:r>
              <a:rPr lang="en-US" sz="2000" dirty="0" smtClean="0"/>
              <a:t>Applications: LULESH</a:t>
            </a:r>
          </a:p>
          <a:p>
            <a:pPr lvl="1"/>
            <a:r>
              <a:rPr lang="en-US" sz="2000" dirty="0" smtClean="0"/>
              <a:t>Publications: </a:t>
            </a:r>
            <a:r>
              <a:rPr lang="en-US" sz="2000" dirty="0" err="1" smtClean="0"/>
              <a:t>WolfHPC</a:t>
            </a:r>
            <a:r>
              <a:rPr lang="en-US" sz="2000" dirty="0" smtClean="0"/>
              <a:t> 2015, LCPC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SLEEC highlights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9/16/16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9775" y="14396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Speedups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175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2.5x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9107" y="2971800"/>
            <a:ext cx="96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11x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510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120x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24661" y="4863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133600"/>
            <a:ext cx="1002692" cy="79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124200"/>
            <a:ext cx="990600" cy="8267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77200" y="3962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130x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257800"/>
            <a:ext cx="1625600" cy="9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63673</TotalTime>
  <Words>93</Words>
  <Application>Microsoft Macintosh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Semantics Rich Libraries for Effective Exascale Computations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Update August 24, 2010</dc:title>
  <dc:creator>hellaba</dc:creator>
  <cp:lastModifiedBy>Milind Kulkarni</cp:lastModifiedBy>
  <cp:revision>1177</cp:revision>
  <cp:lastPrinted>2016-04-06T04:54:28Z</cp:lastPrinted>
  <dcterms:created xsi:type="dcterms:W3CDTF">2012-05-20T17:35:52Z</dcterms:created>
  <dcterms:modified xsi:type="dcterms:W3CDTF">2016-09-16T23:26:31Z</dcterms:modified>
</cp:coreProperties>
</file>