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79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91B17-C249-7348-8179-83E4D2495023}">
          <p14:sldIdLst/>
        </p14:section>
        <p14:section name="HipMer" id="{4375A5F1-08A0-4C4B-BD3C-494CE3E00E58}">
          <p14:sldIdLst/>
        </p14:section>
        <p14:section name="AMR and BoxLib" id="{5140566C-742F-1440-B221-6189D2D04E7D}">
          <p14:sldIdLst/>
        </p14:section>
        <p14:section name="NWChem and Hartree-Fock" id="{326ABDC0-507E-6045-BD0C-8D06707A267E}">
          <p14:sldIdLst/>
        </p14:section>
        <p14:section name="Seismic Tomography and GTC" id="{0C7F176E-9768-5349-AA40-35E77E1FD3B6}">
          <p14:sldIdLst/>
        </p14:section>
        <p14:section name="symPACK and task scheduling" id="{BC761EE9-4927-444E-BE24-EE6EE89E0498}">
          <p14:sldIdLst/>
        </p14:section>
        <p14:section name="Communication Avoiding Algorithms and Compilers" id="{F0BC1E4A-AD32-9446-A3D0-25D55EBD2262}">
          <p14:sldIdLst/>
        </p14:section>
        <p14:section name="GASNet" id="{73CE4AEA-2AA6-C949-9FAD-09A6D157B436}">
          <p14:sldIdLst/>
        </p14:section>
        <p14:section name="Resilience" id="{23D2CCBF-F29B-5C45-879C-A16940EB2AB2}">
          <p14:sldIdLst/>
        </p14:section>
        <p14:section name="Summary" id="{385A7F23-F494-DA40-AD94-66F384379045}">
          <p14:sldIdLst>
            <p14:sldId id="795"/>
          </p14:sldIdLst>
        </p14:section>
        <p14:section name="Backup" id="{43D7A7A9-1086-0F49-9F2A-9BA5B0C018C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D7D"/>
    <a:srgbClr val="7A81FF"/>
    <a:srgbClr val="0432FF"/>
    <a:srgbClr val="4BA5BA"/>
    <a:srgbClr val="D03C3C"/>
    <a:srgbClr val="D05A5A"/>
    <a:srgbClr val="C82323"/>
    <a:srgbClr val="367317"/>
    <a:srgbClr val="980000"/>
    <a:srgbClr val="00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9" autoAdjust="0"/>
    <p:restoredTop sz="89503" autoAdjust="0"/>
  </p:normalViewPr>
  <p:slideViewPr>
    <p:cSldViewPr>
      <p:cViewPr varScale="1">
        <p:scale>
          <a:sx n="77" d="100"/>
          <a:sy n="77" d="100"/>
        </p:scale>
        <p:origin x="8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1280"/>
    </p:cViewPr>
  </p:sorterViewPr>
  <p:notesViewPr>
    <p:cSldViewPr>
      <p:cViewPr varScale="1">
        <p:scale>
          <a:sx n="61" d="100"/>
          <a:sy n="61" d="100"/>
        </p:scale>
        <p:origin x="-207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6742CB2-31B4-7E48-A6AD-A454F02D3E84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E4C6802-2DD4-194F-BDC2-30C285B4E6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99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r">
              <a:defRPr sz="1200"/>
            </a:lvl1pPr>
          </a:lstStyle>
          <a:p>
            <a:fld id="{552A171B-F280-487E-AB57-9E09D7D6F475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2" rIns="93160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2" rIns="93160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r">
              <a:defRPr sz="1200"/>
            </a:lvl1pPr>
          </a:lstStyle>
          <a:p>
            <a:fld id="{F4A6DD1E-07AB-4857-BE57-82B520E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88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6DD1E-07AB-4857-BE57-82B520E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4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06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8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74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XStack PI meeting - DEGAS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03"/>
            <a:ext cx="8229600" cy="47631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30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3205"/>
            <a:ext cx="4040188" cy="43929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822325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4/06/16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XStack PI meeting - DEGAS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267DA-5E1A-EF46-8C11-FD860F387CE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649788" y="109344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9788" y="1722852"/>
            <a:ext cx="4040188" cy="43929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3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2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70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9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0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4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84" r:id="rId12"/>
    <p:sldLayoutId id="2147483688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3435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DEGAS Software Technologies Pipeline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XStack PI meeting - DEGAS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306" y="1436253"/>
            <a:ext cx="1954909" cy="144907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749228" y="2109979"/>
            <a:ext cx="7692735" cy="3858010"/>
            <a:chOff x="552450" y="2059632"/>
            <a:chExt cx="7692735" cy="3858010"/>
          </a:xfrm>
        </p:grpSpPr>
        <p:sp>
          <p:nvSpPr>
            <p:cNvPr id="8" name="Pentagon 7"/>
            <p:cNvSpPr/>
            <p:nvPr/>
          </p:nvSpPr>
          <p:spPr>
            <a:xfrm>
              <a:off x="552450" y="2797023"/>
              <a:ext cx="1972542" cy="664130"/>
            </a:xfrm>
            <a:prstGeom prst="homePlate">
              <a:avLst/>
            </a:prstGeom>
            <a:solidFill>
              <a:srgbClr val="EB7D7D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Theories and Designs</a:t>
              </a:r>
              <a:endParaRPr lang="en-US" dirty="0"/>
            </a:p>
          </p:txBody>
        </p:sp>
        <p:sp>
          <p:nvSpPr>
            <p:cNvPr id="9" name="Pentagon 8"/>
            <p:cNvSpPr/>
            <p:nvPr/>
          </p:nvSpPr>
          <p:spPr>
            <a:xfrm>
              <a:off x="2222787" y="3622817"/>
              <a:ext cx="2184472" cy="664130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Research Prototypes</a:t>
              </a:r>
              <a:endParaRPr lang="en-US" dirty="0"/>
            </a:p>
          </p:txBody>
        </p:sp>
        <p:sp>
          <p:nvSpPr>
            <p:cNvPr id="10" name="Pentagon 9"/>
            <p:cNvSpPr/>
            <p:nvPr/>
          </p:nvSpPr>
          <p:spPr>
            <a:xfrm>
              <a:off x="4092502" y="4405219"/>
              <a:ext cx="2405057" cy="664130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Application Demonstrations</a:t>
              </a:r>
              <a:endParaRPr lang="en-US" dirty="0"/>
            </a:p>
          </p:txBody>
        </p:sp>
        <p:sp>
          <p:nvSpPr>
            <p:cNvPr id="11" name="Pentagon 10"/>
            <p:cNvSpPr/>
            <p:nvPr/>
          </p:nvSpPr>
          <p:spPr>
            <a:xfrm>
              <a:off x="6115050" y="5253512"/>
              <a:ext cx="2130135" cy="664130"/>
            </a:xfrm>
            <a:prstGeom prst="homePlat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Production Software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75221" y="2897199"/>
              <a:ext cx="209377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UPC++,</a:t>
              </a:r>
            </a:p>
            <a:p>
              <a:r>
                <a:rPr lang="en-US" dirty="0" smtClean="0">
                  <a:solidFill>
                    <a:schemeClr val="accent5"/>
                  </a:solidFill>
                </a:rPr>
                <a:t>Habanero-UPC++,</a:t>
              </a:r>
            </a:p>
            <a:p>
              <a:r>
                <a:rPr lang="en-US" dirty="0" smtClean="0">
                  <a:solidFill>
                    <a:schemeClr val="accent5"/>
                  </a:solidFill>
                </a:rPr>
                <a:t>AMR, </a:t>
              </a:r>
              <a:r>
                <a:rPr lang="en-US" dirty="0">
                  <a:solidFill>
                    <a:schemeClr val="accent5"/>
                  </a:solidFill>
                </a:rPr>
                <a:t>Chemistry, Genomics</a:t>
              </a:r>
              <a:r>
                <a:rPr lang="en-US" dirty="0" smtClean="0">
                  <a:solidFill>
                    <a:schemeClr val="accent5"/>
                  </a:solidFill>
                </a:rPr>
                <a:t>, </a:t>
              </a:r>
              <a:r>
                <a:rPr lang="en-US" dirty="0">
                  <a:solidFill>
                    <a:schemeClr val="accent5"/>
                  </a:solidFill>
                </a:rPr>
                <a:t>Machine </a:t>
              </a:r>
              <a:r>
                <a:rPr lang="en-US" dirty="0" smtClean="0">
                  <a:solidFill>
                    <a:schemeClr val="accent5"/>
                  </a:solidFill>
                </a:rPr>
                <a:t>Learning, Seismic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33155" y="4306721"/>
              <a:ext cx="11702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chemeClr val="accent6">
                      <a:lumMod val="75000"/>
                    </a:schemeClr>
                  </a:solidFill>
                </a:rPr>
                <a:t>UPC, </a:t>
              </a:r>
              <a:br>
                <a:rPr lang="en-US" smtClean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en-US" smtClean="0">
                  <a:solidFill>
                    <a:schemeClr val="accent6">
                      <a:lumMod val="75000"/>
                    </a:schemeClr>
                  </a:solidFill>
                </a:rPr>
                <a:t>GASNet, </a:t>
              </a:r>
              <a:br>
                <a:rPr lang="en-US" smtClean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en-US" smtClean="0">
                  <a:solidFill>
                    <a:schemeClr val="accent6">
                      <a:lumMod val="75000"/>
                    </a:schemeClr>
                  </a:solidFill>
                </a:rPr>
                <a:t>BLCR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650" y="4186052"/>
              <a:ext cx="14954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450" y="2059632"/>
              <a:ext cx="2266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EB7D7D"/>
                  </a:solidFill>
                </a:rPr>
                <a:t>Communication-Avoiding </a:t>
              </a:r>
              <a:r>
                <a:rPr lang="en-US" smtClean="0">
                  <a:solidFill>
                    <a:srgbClr val="EB7D7D"/>
                  </a:solidFill>
                </a:rPr>
                <a:t>Algorithms</a:t>
              </a:r>
              <a:endParaRPr lang="en-US" dirty="0">
                <a:solidFill>
                  <a:srgbClr val="EB7D7D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4680" y="2129470"/>
              <a:ext cx="177208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4"/>
                  </a:solidFill>
                </a:rPr>
                <a:t>CA Compiler, </a:t>
              </a:r>
              <a:endParaRPr lang="en-US" dirty="0">
                <a:solidFill>
                  <a:schemeClr val="accent4"/>
                </a:solidFill>
              </a:endParaRPr>
            </a:p>
            <a:p>
              <a:r>
                <a:rPr lang="en-US" dirty="0" smtClean="0">
                  <a:solidFill>
                    <a:schemeClr val="accent4"/>
                  </a:solidFill>
                </a:rPr>
                <a:t>CD for PGAS,</a:t>
              </a:r>
            </a:p>
            <a:p>
              <a:r>
                <a:rPr lang="en-US" dirty="0" smtClean="0">
                  <a:solidFill>
                    <a:schemeClr val="accent4"/>
                  </a:solidFill>
                </a:rPr>
                <a:t>End-to-End Resilience,</a:t>
              </a:r>
            </a:p>
            <a:p>
              <a:r>
                <a:rPr lang="en-US" dirty="0" smtClean="0">
                  <a:solidFill>
                    <a:schemeClr val="accent4"/>
                  </a:solidFill>
                </a:rPr>
                <a:t>Snowflake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4/06/16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5428" y="3657145"/>
            <a:ext cx="1155772" cy="369332"/>
          </a:xfrm>
          <a:prstGeom prst="rect">
            <a:avLst/>
          </a:prstGeom>
          <a:noFill/>
          <a:ln w="28575">
            <a:solidFill>
              <a:srgbClr val="EB7D7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TRL 1-2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21458" y="4473771"/>
            <a:ext cx="1155772" cy="369332"/>
          </a:xfrm>
          <a:prstGeom prst="rect">
            <a:avLst/>
          </a:prstGeom>
          <a:noFill/>
          <a:ln w="28575">
            <a:solidFill>
              <a:srgbClr val="EB7D7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TRL 2-5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95825" y="5255420"/>
            <a:ext cx="1155772" cy="369332"/>
          </a:xfrm>
          <a:prstGeom prst="rect">
            <a:avLst/>
          </a:prstGeom>
          <a:noFill/>
          <a:ln w="28575">
            <a:solidFill>
              <a:srgbClr val="EB7D7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TRL 5-6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51457" y="6122976"/>
            <a:ext cx="1155772" cy="369332"/>
          </a:xfrm>
          <a:prstGeom prst="rect">
            <a:avLst/>
          </a:prstGeom>
          <a:noFill/>
          <a:ln w="28575">
            <a:solidFill>
              <a:srgbClr val="EB7D7D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TRL 8-9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63663</TotalTime>
  <Words>58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DEGAS Software Technologies Pipeline</vt:lpstr>
    </vt:vector>
  </TitlesOfParts>
  <Company>Office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ASCR Update August 24, 2010</dc:title>
  <dc:creator>hellaba</dc:creator>
  <cp:lastModifiedBy>Sachs, Sonia</cp:lastModifiedBy>
  <cp:revision>1173</cp:revision>
  <cp:lastPrinted>2016-04-06T04:54:28Z</cp:lastPrinted>
  <dcterms:created xsi:type="dcterms:W3CDTF">2012-05-20T17:35:52Z</dcterms:created>
  <dcterms:modified xsi:type="dcterms:W3CDTF">2016-08-31T14:11:33Z</dcterms:modified>
</cp:coreProperties>
</file>